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5" r:id="rId1"/>
  </p:sldMasterIdLst>
  <p:notesMasterIdLst>
    <p:notesMasterId r:id="rId33"/>
  </p:notesMasterIdLst>
  <p:handoutMasterIdLst>
    <p:handoutMasterId r:id="rId34"/>
  </p:handoutMasterIdLst>
  <p:sldIdLst>
    <p:sldId id="265" r:id="rId2"/>
    <p:sldId id="365" r:id="rId3"/>
    <p:sldId id="635" r:id="rId4"/>
    <p:sldId id="675" r:id="rId5"/>
    <p:sldId id="676" r:id="rId6"/>
    <p:sldId id="519" r:id="rId7"/>
    <p:sldId id="520" r:id="rId8"/>
    <p:sldId id="669" r:id="rId9"/>
    <p:sldId id="571" r:id="rId10"/>
    <p:sldId id="572" r:id="rId11"/>
    <p:sldId id="670" r:id="rId12"/>
    <p:sldId id="639" r:id="rId13"/>
    <p:sldId id="623" r:id="rId14"/>
    <p:sldId id="575" r:id="rId15"/>
    <p:sldId id="671" r:id="rId16"/>
    <p:sldId id="576" r:id="rId17"/>
    <p:sldId id="660" r:id="rId18"/>
    <p:sldId id="672" r:id="rId19"/>
    <p:sldId id="578" r:id="rId20"/>
    <p:sldId id="579" r:id="rId21"/>
    <p:sldId id="662" r:id="rId22"/>
    <p:sldId id="580" r:id="rId23"/>
    <p:sldId id="581" r:id="rId24"/>
    <p:sldId id="664" r:id="rId25"/>
    <p:sldId id="665" r:id="rId26"/>
    <p:sldId id="673" r:id="rId27"/>
    <p:sldId id="584" r:id="rId28"/>
    <p:sldId id="599" r:id="rId29"/>
    <p:sldId id="674" r:id="rId30"/>
    <p:sldId id="601" r:id="rId31"/>
    <p:sldId id="367" r:id="rId32"/>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814AC"/>
    <a:srgbClr val="367B1B"/>
    <a:srgbClr val="A21E70"/>
    <a:srgbClr val="A6834A"/>
    <a:srgbClr val="1A0EB2"/>
    <a:srgbClr val="5FFB11"/>
    <a:srgbClr val="0118BF"/>
    <a:srgbClr val="DCEBF4"/>
    <a:srgbClr val="38B8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7A1901-D99B-44C7-86A8-FF71C66B999D}" v="284" dt="2024-05-01T21:10:16.9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46" autoAdjust="0"/>
    <p:restoredTop sz="92727" autoAdjust="0"/>
  </p:normalViewPr>
  <p:slideViewPr>
    <p:cSldViewPr snapToGrid="0">
      <p:cViewPr varScale="1">
        <p:scale>
          <a:sx n="68" d="100"/>
          <a:sy n="68" d="100"/>
        </p:scale>
        <p:origin x="93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u Thao" userId="2c068e76ad5633ce" providerId="LiveId" clId="{A7A58A33-F994-46E2-984A-86381A18E54C}"/>
    <pc:docChg chg="undo custSel addSld delSld modSld">
      <pc:chgData name="Thu Thao" userId="2c068e76ad5633ce" providerId="LiveId" clId="{A7A58A33-F994-46E2-984A-86381A18E54C}" dt="2024-01-22T20:13:54.808" v="2629"/>
      <pc:docMkLst>
        <pc:docMk/>
      </pc:docMkLst>
      <pc:sldChg chg="modSp mod">
        <pc:chgData name="Thu Thao" userId="2c068e76ad5633ce" providerId="LiveId" clId="{A7A58A33-F994-46E2-984A-86381A18E54C}" dt="2024-01-22T20:13:54.808" v="2629"/>
        <pc:sldMkLst>
          <pc:docMk/>
          <pc:sldMk cId="4212956585" sldId="365"/>
        </pc:sldMkLst>
        <pc:spChg chg="mod">
          <ac:chgData name="Thu Thao" userId="2c068e76ad5633ce" providerId="LiveId" clId="{A7A58A33-F994-46E2-984A-86381A18E54C}" dt="2024-01-22T18:17:11.987" v="232" actId="1037"/>
          <ac:spMkLst>
            <pc:docMk/>
            <pc:sldMk cId="4212956585" sldId="365"/>
            <ac:spMk id="2" creationId="{F50181C0-7913-8B4C-0150-5C77C9E76DFE}"/>
          </ac:spMkLst>
        </pc:spChg>
        <pc:spChg chg="mod">
          <ac:chgData name="Thu Thao" userId="2c068e76ad5633ce" providerId="LiveId" clId="{A7A58A33-F994-46E2-984A-86381A18E54C}" dt="2024-01-22T20:11:10.370" v="2578" actId="1036"/>
          <ac:spMkLst>
            <pc:docMk/>
            <pc:sldMk cId="4212956585" sldId="365"/>
            <ac:spMk id="3" creationId="{2A6F0AEC-7045-303F-4720-B019078984CA}"/>
          </ac:spMkLst>
        </pc:spChg>
        <pc:graphicFrameChg chg="mod modGraphic">
          <ac:chgData name="Thu Thao" userId="2c068e76ad5633ce" providerId="LiveId" clId="{A7A58A33-F994-46E2-984A-86381A18E54C}" dt="2024-01-22T20:13:54.808" v="2629"/>
          <ac:graphicFrameMkLst>
            <pc:docMk/>
            <pc:sldMk cId="4212956585" sldId="365"/>
            <ac:graphicFrameMk id="14" creationId="{00000000-0000-0000-0000-000000000000}"/>
          </ac:graphicFrameMkLst>
        </pc:graphicFrameChg>
      </pc:sldChg>
      <pc:sldChg chg="modSp del mod">
        <pc:chgData name="Thu Thao" userId="2c068e76ad5633ce" providerId="LiveId" clId="{A7A58A33-F994-46E2-984A-86381A18E54C}" dt="2024-01-22T18:19:41.676" v="269" actId="47"/>
        <pc:sldMkLst>
          <pc:docMk/>
          <pc:sldMk cId="645601834" sldId="490"/>
        </pc:sldMkLst>
        <pc:spChg chg="mod">
          <ac:chgData name="Thu Thao" userId="2c068e76ad5633ce" providerId="LiveId" clId="{A7A58A33-F994-46E2-984A-86381A18E54C}" dt="2024-01-22T18:19:11.504" v="263" actId="1076"/>
          <ac:spMkLst>
            <pc:docMk/>
            <pc:sldMk cId="645601834" sldId="490"/>
            <ac:spMk id="6" creationId="{5E63BD44-5E06-F8E9-C04A-D5B56211CFEE}"/>
          </ac:spMkLst>
        </pc:spChg>
        <pc:spChg chg="mod">
          <ac:chgData name="Thu Thao" userId="2c068e76ad5633ce" providerId="LiveId" clId="{A7A58A33-F994-46E2-984A-86381A18E54C}" dt="2024-01-22T18:19:35.185" v="268" actId="6549"/>
          <ac:spMkLst>
            <pc:docMk/>
            <pc:sldMk cId="645601834" sldId="490"/>
            <ac:spMk id="8" creationId="{4FC08806-1E25-A3AF-0E32-2C5615ED0F95}"/>
          </ac:spMkLst>
        </pc:spChg>
      </pc:sldChg>
      <pc:sldChg chg="modSp add mod">
        <pc:chgData name="Thu Thao" userId="2c068e76ad5633ce" providerId="LiveId" clId="{A7A58A33-F994-46E2-984A-86381A18E54C}" dt="2024-01-22T19:55:57.991" v="2274" actId="179"/>
        <pc:sldMkLst>
          <pc:docMk/>
          <pc:sldMk cId="2899345430" sldId="490"/>
        </pc:sldMkLst>
        <pc:spChg chg="mod">
          <ac:chgData name="Thu Thao" userId="2c068e76ad5633ce" providerId="LiveId" clId="{A7A58A33-F994-46E2-984A-86381A18E54C}" dt="2024-01-22T19:55:57.991" v="2274" actId="179"/>
          <ac:spMkLst>
            <pc:docMk/>
            <pc:sldMk cId="2899345430" sldId="490"/>
            <ac:spMk id="6" creationId="{5E63BD44-5E06-F8E9-C04A-D5B56211CFEE}"/>
          </ac:spMkLst>
        </pc:spChg>
        <pc:spChg chg="mod">
          <ac:chgData name="Thu Thao" userId="2c068e76ad5633ce" providerId="LiveId" clId="{A7A58A33-F994-46E2-984A-86381A18E54C}" dt="2024-01-22T18:29:30.521" v="408" actId="14100"/>
          <ac:spMkLst>
            <pc:docMk/>
            <pc:sldMk cId="2899345430" sldId="490"/>
            <ac:spMk id="8" creationId="{4FC08806-1E25-A3AF-0E32-2C5615ED0F95}"/>
          </ac:spMkLst>
        </pc:spChg>
      </pc:sldChg>
      <pc:sldChg chg="modSp mod">
        <pc:chgData name="Thu Thao" userId="2c068e76ad5633ce" providerId="LiveId" clId="{A7A58A33-F994-46E2-984A-86381A18E54C}" dt="2024-01-22T20:02:09.004" v="2381" actId="1035"/>
        <pc:sldMkLst>
          <pc:docMk/>
          <pc:sldMk cId="2340192846" sldId="519"/>
        </pc:sldMkLst>
        <pc:spChg chg="mod">
          <ac:chgData name="Thu Thao" userId="2c068e76ad5633ce" providerId="LiveId" clId="{A7A58A33-F994-46E2-984A-86381A18E54C}" dt="2024-01-22T20:02:09.004" v="2381" actId="1035"/>
          <ac:spMkLst>
            <pc:docMk/>
            <pc:sldMk cId="2340192846" sldId="519"/>
            <ac:spMk id="6" creationId="{5E63BD44-5E06-F8E9-C04A-D5B56211CFEE}"/>
          </ac:spMkLst>
        </pc:spChg>
        <pc:spChg chg="mod">
          <ac:chgData name="Thu Thao" userId="2c068e76ad5633ce" providerId="LiveId" clId="{A7A58A33-F994-46E2-984A-86381A18E54C}" dt="2024-01-22T20:00:03.856" v="2347" actId="1035"/>
          <ac:spMkLst>
            <pc:docMk/>
            <pc:sldMk cId="2340192846" sldId="519"/>
            <ac:spMk id="8" creationId="{4FC08806-1E25-A3AF-0E32-2C5615ED0F95}"/>
          </ac:spMkLst>
        </pc:spChg>
      </pc:sldChg>
      <pc:sldChg chg="modSp mod">
        <pc:chgData name="Thu Thao" userId="2c068e76ad5633ce" providerId="LiveId" clId="{A7A58A33-F994-46E2-984A-86381A18E54C}" dt="2024-01-22T20:00:35.329" v="2351" actId="179"/>
        <pc:sldMkLst>
          <pc:docMk/>
          <pc:sldMk cId="646410701" sldId="520"/>
        </pc:sldMkLst>
        <pc:spChg chg="mod">
          <ac:chgData name="Thu Thao" userId="2c068e76ad5633ce" providerId="LiveId" clId="{A7A58A33-F994-46E2-984A-86381A18E54C}" dt="2024-01-22T20:00:35.329" v="2351" actId="179"/>
          <ac:spMkLst>
            <pc:docMk/>
            <pc:sldMk cId="646410701" sldId="520"/>
            <ac:spMk id="2" creationId="{EAE0F353-07AC-2862-6EC4-58AD99C108FE}"/>
          </ac:spMkLst>
        </pc:spChg>
        <pc:spChg chg="mod">
          <ac:chgData name="Thu Thao" userId="2c068e76ad5633ce" providerId="LiveId" clId="{A7A58A33-F994-46E2-984A-86381A18E54C}" dt="2024-01-22T19:53:08.303" v="2234" actId="1038"/>
          <ac:spMkLst>
            <pc:docMk/>
            <pc:sldMk cId="646410701" sldId="520"/>
            <ac:spMk id="8" creationId="{4FC08806-1E25-A3AF-0E32-2C5615ED0F95}"/>
          </ac:spMkLst>
        </pc:spChg>
      </pc:sldChg>
      <pc:sldChg chg="modSp mod">
        <pc:chgData name="Thu Thao" userId="2c068e76ad5633ce" providerId="LiveId" clId="{A7A58A33-F994-46E2-984A-86381A18E54C}" dt="2024-01-22T20:03:10.179" v="2409" actId="20577"/>
        <pc:sldMkLst>
          <pc:docMk/>
          <pc:sldMk cId="2341696524" sldId="571"/>
        </pc:sldMkLst>
        <pc:spChg chg="mod">
          <ac:chgData name="Thu Thao" userId="2c068e76ad5633ce" providerId="LiveId" clId="{A7A58A33-F994-46E2-984A-86381A18E54C}" dt="2024-01-22T20:02:32.507" v="2386" actId="1038"/>
          <ac:spMkLst>
            <pc:docMk/>
            <pc:sldMk cId="2341696524" sldId="571"/>
            <ac:spMk id="2" creationId="{98A29364-2497-EA85-A4B8-8DDBAE27655A}"/>
          </ac:spMkLst>
        </pc:spChg>
        <pc:spChg chg="mod">
          <ac:chgData name="Thu Thao" userId="2c068e76ad5633ce" providerId="LiveId" clId="{A7A58A33-F994-46E2-984A-86381A18E54C}" dt="2024-01-22T20:03:10.179" v="2409" actId="20577"/>
          <ac:spMkLst>
            <pc:docMk/>
            <pc:sldMk cId="2341696524" sldId="571"/>
            <ac:spMk id="6" creationId="{5E63BD44-5E06-F8E9-C04A-D5B56211CFEE}"/>
          </ac:spMkLst>
        </pc:spChg>
      </pc:sldChg>
      <pc:sldChg chg="modSp mod">
        <pc:chgData name="Thu Thao" userId="2c068e76ad5633ce" providerId="LiveId" clId="{A7A58A33-F994-46E2-984A-86381A18E54C}" dt="2024-01-22T19:49:44.593" v="2171" actId="1037"/>
        <pc:sldMkLst>
          <pc:docMk/>
          <pc:sldMk cId="2976591380" sldId="572"/>
        </pc:sldMkLst>
        <pc:spChg chg="mod">
          <ac:chgData name="Thu Thao" userId="2c068e76ad5633ce" providerId="LiveId" clId="{A7A58A33-F994-46E2-984A-86381A18E54C}" dt="2024-01-22T19:48:24.604" v="2159" actId="14100"/>
          <ac:spMkLst>
            <pc:docMk/>
            <pc:sldMk cId="2976591380" sldId="572"/>
            <ac:spMk id="6" creationId="{5E63BD44-5E06-F8E9-C04A-D5B56211CFEE}"/>
          </ac:spMkLst>
        </pc:spChg>
        <pc:spChg chg="mod">
          <ac:chgData name="Thu Thao" userId="2c068e76ad5633ce" providerId="LiveId" clId="{A7A58A33-F994-46E2-984A-86381A18E54C}" dt="2024-01-22T19:49:44.593" v="2171" actId="1037"/>
          <ac:spMkLst>
            <pc:docMk/>
            <pc:sldMk cId="2976591380" sldId="572"/>
            <ac:spMk id="8" creationId="{4FC08806-1E25-A3AF-0E32-2C5615ED0F95}"/>
          </ac:spMkLst>
        </pc:spChg>
      </pc:sldChg>
      <pc:sldChg chg="addSp delSp modSp mod">
        <pc:chgData name="Thu Thao" userId="2c068e76ad5633ce" providerId="LiveId" clId="{A7A58A33-F994-46E2-984A-86381A18E54C}" dt="2024-01-22T20:05:33.900" v="2452" actId="14100"/>
        <pc:sldMkLst>
          <pc:docMk/>
          <pc:sldMk cId="1480554525" sldId="575"/>
        </pc:sldMkLst>
        <pc:spChg chg="add mod">
          <ac:chgData name="Thu Thao" userId="2c068e76ad5633ce" providerId="LiveId" clId="{A7A58A33-F994-46E2-984A-86381A18E54C}" dt="2024-01-22T20:05:33.900" v="2452" actId="14100"/>
          <ac:spMkLst>
            <pc:docMk/>
            <pc:sldMk cId="1480554525" sldId="575"/>
            <ac:spMk id="2" creationId="{306C5E04-B4E0-5CB1-4C8C-3F4AA9C27FB3}"/>
          </ac:spMkLst>
        </pc:spChg>
        <pc:spChg chg="mod">
          <ac:chgData name="Thu Thao" userId="2c068e76ad5633ce" providerId="LiveId" clId="{A7A58A33-F994-46E2-984A-86381A18E54C}" dt="2024-01-22T20:05:27.612" v="2451" actId="14100"/>
          <ac:spMkLst>
            <pc:docMk/>
            <pc:sldMk cId="1480554525" sldId="575"/>
            <ac:spMk id="6" creationId="{5E63BD44-5E06-F8E9-C04A-D5B56211CFEE}"/>
          </ac:spMkLst>
        </pc:spChg>
        <pc:spChg chg="del mod">
          <ac:chgData name="Thu Thao" userId="2c068e76ad5633ce" providerId="LiveId" clId="{A7A58A33-F994-46E2-984A-86381A18E54C}" dt="2024-01-22T19:29:59.402" v="1609" actId="478"/>
          <ac:spMkLst>
            <pc:docMk/>
            <pc:sldMk cId="1480554525" sldId="575"/>
            <ac:spMk id="8" creationId="{4FC08806-1E25-A3AF-0E32-2C5615ED0F95}"/>
          </ac:spMkLst>
        </pc:spChg>
      </pc:sldChg>
      <pc:sldChg chg="addSp delSp modSp mod">
        <pc:chgData name="Thu Thao" userId="2c068e76ad5633ce" providerId="LiveId" clId="{A7A58A33-F994-46E2-984A-86381A18E54C}" dt="2024-01-22T20:05:02.324" v="2449" actId="14100"/>
        <pc:sldMkLst>
          <pc:docMk/>
          <pc:sldMk cId="4039360505" sldId="576"/>
        </pc:sldMkLst>
        <pc:spChg chg="add mod">
          <ac:chgData name="Thu Thao" userId="2c068e76ad5633ce" providerId="LiveId" clId="{A7A58A33-F994-46E2-984A-86381A18E54C}" dt="2024-01-22T20:05:02.324" v="2449" actId="14100"/>
          <ac:spMkLst>
            <pc:docMk/>
            <pc:sldMk cId="4039360505" sldId="576"/>
            <ac:spMk id="2" creationId="{6D45DFCE-B0AD-FEBF-AFB8-94F4F68742AD}"/>
          </ac:spMkLst>
        </pc:spChg>
        <pc:spChg chg="mod">
          <ac:chgData name="Thu Thao" userId="2c068e76ad5633ce" providerId="LiveId" clId="{A7A58A33-F994-46E2-984A-86381A18E54C}" dt="2024-01-22T20:04:58.493" v="2448" actId="14100"/>
          <ac:spMkLst>
            <pc:docMk/>
            <pc:sldMk cId="4039360505" sldId="576"/>
            <ac:spMk id="6" creationId="{5E63BD44-5E06-F8E9-C04A-D5B56211CFEE}"/>
          </ac:spMkLst>
        </pc:spChg>
        <pc:spChg chg="del">
          <ac:chgData name="Thu Thao" userId="2c068e76ad5633ce" providerId="LiveId" clId="{A7A58A33-F994-46E2-984A-86381A18E54C}" dt="2024-01-22T18:49:11.052" v="770" actId="478"/>
          <ac:spMkLst>
            <pc:docMk/>
            <pc:sldMk cId="4039360505" sldId="576"/>
            <ac:spMk id="8" creationId="{4FC08806-1E25-A3AF-0E32-2C5615ED0F95}"/>
          </ac:spMkLst>
        </pc:spChg>
      </pc:sldChg>
      <pc:sldChg chg="addSp delSp modSp mod">
        <pc:chgData name="Thu Thao" userId="2c068e76ad5633ce" providerId="LiveId" clId="{A7A58A33-F994-46E2-984A-86381A18E54C}" dt="2024-01-22T20:09:51.188" v="2571" actId="20577"/>
        <pc:sldMkLst>
          <pc:docMk/>
          <pc:sldMk cId="56641792" sldId="577"/>
        </pc:sldMkLst>
        <pc:spChg chg="add mod">
          <ac:chgData name="Thu Thao" userId="2c068e76ad5633ce" providerId="LiveId" clId="{A7A58A33-F994-46E2-984A-86381A18E54C}" dt="2024-01-22T20:09:51.188" v="2571" actId="20577"/>
          <ac:spMkLst>
            <pc:docMk/>
            <pc:sldMk cId="56641792" sldId="577"/>
            <ac:spMk id="2" creationId="{EECE2035-9324-1AC9-F03C-69453C4A0319}"/>
          </ac:spMkLst>
        </pc:spChg>
        <pc:spChg chg="mod">
          <ac:chgData name="Thu Thao" userId="2c068e76ad5633ce" providerId="LiveId" clId="{A7A58A33-F994-46E2-984A-86381A18E54C}" dt="2024-01-22T20:08:16.582" v="2537" actId="14100"/>
          <ac:spMkLst>
            <pc:docMk/>
            <pc:sldMk cId="56641792" sldId="577"/>
            <ac:spMk id="6" creationId="{5E63BD44-5E06-F8E9-C04A-D5B56211CFEE}"/>
          </ac:spMkLst>
        </pc:spChg>
        <pc:spChg chg="del mod">
          <ac:chgData name="Thu Thao" userId="2c068e76ad5633ce" providerId="LiveId" clId="{A7A58A33-F994-46E2-984A-86381A18E54C}" dt="2024-01-22T19:27:25.711" v="1538" actId="478"/>
          <ac:spMkLst>
            <pc:docMk/>
            <pc:sldMk cId="56641792" sldId="577"/>
            <ac:spMk id="8" creationId="{4FC08806-1E25-A3AF-0E32-2C5615ED0F95}"/>
          </ac:spMkLst>
        </pc:spChg>
      </pc:sldChg>
      <pc:sldChg chg="addSp delSp modSp mod">
        <pc:chgData name="Thu Thao" userId="2c068e76ad5633ce" providerId="LiveId" clId="{A7A58A33-F994-46E2-984A-86381A18E54C}" dt="2024-01-22T20:10:34.388" v="2576" actId="948"/>
        <pc:sldMkLst>
          <pc:docMk/>
          <pc:sldMk cId="2485346461" sldId="578"/>
        </pc:sldMkLst>
        <pc:spChg chg="add mod">
          <ac:chgData name="Thu Thao" userId="2c068e76ad5633ce" providerId="LiveId" clId="{A7A58A33-F994-46E2-984A-86381A18E54C}" dt="2024-01-22T20:09:32.748" v="2562" actId="14100"/>
          <ac:spMkLst>
            <pc:docMk/>
            <pc:sldMk cId="2485346461" sldId="578"/>
            <ac:spMk id="2" creationId="{0922A0AE-A8A9-01CE-E335-F2C4A2E7EA1F}"/>
          </ac:spMkLst>
        </pc:spChg>
        <pc:spChg chg="mod">
          <ac:chgData name="Thu Thao" userId="2c068e76ad5633ce" providerId="LiveId" clId="{A7A58A33-F994-46E2-984A-86381A18E54C}" dt="2024-01-22T20:10:34.388" v="2576" actId="948"/>
          <ac:spMkLst>
            <pc:docMk/>
            <pc:sldMk cId="2485346461" sldId="578"/>
            <ac:spMk id="6" creationId="{5E63BD44-5E06-F8E9-C04A-D5B56211CFEE}"/>
          </ac:spMkLst>
        </pc:spChg>
        <pc:spChg chg="del">
          <ac:chgData name="Thu Thao" userId="2c068e76ad5633ce" providerId="LiveId" clId="{A7A58A33-F994-46E2-984A-86381A18E54C}" dt="2024-01-22T18:51:41.564" v="814" actId="478"/>
          <ac:spMkLst>
            <pc:docMk/>
            <pc:sldMk cId="2485346461" sldId="578"/>
            <ac:spMk id="8" creationId="{4FC08806-1E25-A3AF-0E32-2C5615ED0F95}"/>
          </ac:spMkLst>
        </pc:spChg>
      </pc:sldChg>
      <pc:sldChg chg="addSp delSp modSp mod">
        <pc:chgData name="Thu Thao" userId="2c068e76ad5633ce" providerId="LiveId" clId="{A7A58A33-F994-46E2-984A-86381A18E54C}" dt="2024-01-22T19:28:15.539" v="1557" actId="115"/>
        <pc:sldMkLst>
          <pc:docMk/>
          <pc:sldMk cId="299622236" sldId="579"/>
        </pc:sldMkLst>
        <pc:spChg chg="add del">
          <ac:chgData name="Thu Thao" userId="2c068e76ad5633ce" providerId="LiveId" clId="{A7A58A33-F994-46E2-984A-86381A18E54C}" dt="2024-01-22T18:55:56.690" v="854" actId="22"/>
          <ac:spMkLst>
            <pc:docMk/>
            <pc:sldMk cId="299622236" sldId="579"/>
            <ac:spMk id="3" creationId="{1BEC477B-2921-DCE6-2A4B-C5ACDF84DA84}"/>
          </ac:spMkLst>
        </pc:spChg>
        <pc:spChg chg="mod">
          <ac:chgData name="Thu Thao" userId="2c068e76ad5633ce" providerId="LiveId" clId="{A7A58A33-F994-46E2-984A-86381A18E54C}" dt="2024-01-22T19:28:15.539" v="1557" actId="115"/>
          <ac:spMkLst>
            <pc:docMk/>
            <pc:sldMk cId="299622236" sldId="579"/>
            <ac:spMk id="6" creationId="{5E63BD44-5E06-F8E9-C04A-D5B56211CFEE}"/>
          </ac:spMkLst>
        </pc:spChg>
        <pc:spChg chg="mod">
          <ac:chgData name="Thu Thao" userId="2c068e76ad5633ce" providerId="LiveId" clId="{A7A58A33-F994-46E2-984A-86381A18E54C}" dt="2024-01-22T19:25:17.001" v="1468" actId="1035"/>
          <ac:spMkLst>
            <pc:docMk/>
            <pc:sldMk cId="299622236" sldId="579"/>
            <ac:spMk id="8" creationId="{4FC08806-1E25-A3AF-0E32-2C5615ED0F95}"/>
          </ac:spMkLst>
        </pc:spChg>
      </pc:sldChg>
      <pc:sldChg chg="addSp delSp modSp mod">
        <pc:chgData name="Thu Thao" userId="2c068e76ad5633ce" providerId="LiveId" clId="{A7A58A33-F994-46E2-984A-86381A18E54C}" dt="2024-01-22T18:55:18.627" v="852" actId="20577"/>
        <pc:sldMkLst>
          <pc:docMk/>
          <pc:sldMk cId="3079736239" sldId="580"/>
        </pc:sldMkLst>
        <pc:spChg chg="add mod">
          <ac:chgData name="Thu Thao" userId="2c068e76ad5633ce" providerId="LiveId" clId="{A7A58A33-F994-46E2-984A-86381A18E54C}" dt="2024-01-22T18:54:34.433" v="847" actId="20577"/>
          <ac:spMkLst>
            <pc:docMk/>
            <pc:sldMk cId="3079736239" sldId="580"/>
            <ac:spMk id="2" creationId="{F84A25CC-969D-1B88-6914-108FC229FF94}"/>
          </ac:spMkLst>
        </pc:spChg>
        <pc:spChg chg="mod">
          <ac:chgData name="Thu Thao" userId="2c068e76ad5633ce" providerId="LiveId" clId="{A7A58A33-F994-46E2-984A-86381A18E54C}" dt="2024-01-22T18:55:18.627" v="852" actId="20577"/>
          <ac:spMkLst>
            <pc:docMk/>
            <pc:sldMk cId="3079736239" sldId="580"/>
            <ac:spMk id="6" creationId="{5E63BD44-5E06-F8E9-C04A-D5B56211CFEE}"/>
          </ac:spMkLst>
        </pc:spChg>
        <pc:spChg chg="del">
          <ac:chgData name="Thu Thao" userId="2c068e76ad5633ce" providerId="LiveId" clId="{A7A58A33-F994-46E2-984A-86381A18E54C}" dt="2024-01-22T18:54:30.789" v="840" actId="478"/>
          <ac:spMkLst>
            <pc:docMk/>
            <pc:sldMk cId="3079736239" sldId="580"/>
            <ac:spMk id="8" creationId="{4FC08806-1E25-A3AF-0E32-2C5615ED0F95}"/>
          </ac:spMkLst>
        </pc:spChg>
      </pc:sldChg>
      <pc:sldChg chg="modSp mod">
        <pc:chgData name="Thu Thao" userId="2c068e76ad5633ce" providerId="LiveId" clId="{A7A58A33-F994-46E2-984A-86381A18E54C}" dt="2024-01-22T19:24:07.814" v="1452" actId="20577"/>
        <pc:sldMkLst>
          <pc:docMk/>
          <pc:sldMk cId="736582985" sldId="581"/>
        </pc:sldMkLst>
        <pc:spChg chg="mod">
          <ac:chgData name="Thu Thao" userId="2c068e76ad5633ce" providerId="LiveId" clId="{A7A58A33-F994-46E2-984A-86381A18E54C}" dt="2024-01-22T19:24:07.814" v="1452" actId="20577"/>
          <ac:spMkLst>
            <pc:docMk/>
            <pc:sldMk cId="736582985" sldId="581"/>
            <ac:spMk id="6" creationId="{5E63BD44-5E06-F8E9-C04A-D5B56211CFEE}"/>
          </ac:spMkLst>
        </pc:spChg>
        <pc:spChg chg="mod">
          <ac:chgData name="Thu Thao" userId="2c068e76ad5633ce" providerId="LiveId" clId="{A7A58A33-F994-46E2-984A-86381A18E54C}" dt="2024-01-22T19:23:59.434" v="1445" actId="1036"/>
          <ac:spMkLst>
            <pc:docMk/>
            <pc:sldMk cId="736582985" sldId="581"/>
            <ac:spMk id="8" creationId="{4FC08806-1E25-A3AF-0E32-2C5615ED0F95}"/>
          </ac:spMkLst>
        </pc:spChg>
      </pc:sldChg>
      <pc:sldChg chg="addSp delSp modSp mod">
        <pc:chgData name="Thu Thao" userId="2c068e76ad5633ce" providerId="LiveId" clId="{A7A58A33-F994-46E2-984A-86381A18E54C}" dt="2024-01-22T19:21:16.977" v="1362" actId="1037"/>
        <pc:sldMkLst>
          <pc:docMk/>
          <pc:sldMk cId="3428620081" sldId="584"/>
        </pc:sldMkLst>
        <pc:spChg chg="add mod">
          <ac:chgData name="Thu Thao" userId="2c068e76ad5633ce" providerId="LiveId" clId="{A7A58A33-F994-46E2-984A-86381A18E54C}" dt="2024-01-22T19:21:16.977" v="1362" actId="1037"/>
          <ac:spMkLst>
            <pc:docMk/>
            <pc:sldMk cId="3428620081" sldId="584"/>
            <ac:spMk id="2" creationId="{50F19D85-BCFC-4F29-2CC6-06463AD7EDE3}"/>
          </ac:spMkLst>
        </pc:spChg>
        <pc:spChg chg="mod">
          <ac:chgData name="Thu Thao" userId="2c068e76ad5633ce" providerId="LiveId" clId="{A7A58A33-F994-46E2-984A-86381A18E54C}" dt="2024-01-22T19:09:35.346" v="1051" actId="1076"/>
          <ac:spMkLst>
            <pc:docMk/>
            <pc:sldMk cId="3428620081" sldId="584"/>
            <ac:spMk id="6" creationId="{5E63BD44-5E06-F8E9-C04A-D5B56211CFEE}"/>
          </ac:spMkLst>
        </pc:spChg>
        <pc:spChg chg="del">
          <ac:chgData name="Thu Thao" userId="2c068e76ad5633ce" providerId="LiveId" clId="{A7A58A33-F994-46E2-984A-86381A18E54C}" dt="2024-01-22T19:08:36.519" v="1035" actId="478"/>
          <ac:spMkLst>
            <pc:docMk/>
            <pc:sldMk cId="3428620081" sldId="584"/>
            <ac:spMk id="8" creationId="{4FC08806-1E25-A3AF-0E32-2C5615ED0F95}"/>
          </ac:spMkLst>
        </pc:spChg>
      </pc:sldChg>
      <pc:sldChg chg="modSp mod">
        <pc:chgData name="Thu Thao" userId="2c068e76ad5633ce" providerId="LiveId" clId="{A7A58A33-F994-46E2-984A-86381A18E54C}" dt="2024-01-22T19:20:13.066" v="1322" actId="14100"/>
        <pc:sldMkLst>
          <pc:docMk/>
          <pc:sldMk cId="3372903833" sldId="599"/>
        </pc:sldMkLst>
        <pc:spChg chg="mod">
          <ac:chgData name="Thu Thao" userId="2c068e76ad5633ce" providerId="LiveId" clId="{A7A58A33-F994-46E2-984A-86381A18E54C}" dt="2024-01-22T19:20:13.066" v="1322" actId="14100"/>
          <ac:spMkLst>
            <pc:docMk/>
            <pc:sldMk cId="3372903833" sldId="599"/>
            <ac:spMk id="6" creationId="{5E63BD44-5E06-F8E9-C04A-D5B56211CFEE}"/>
          </ac:spMkLst>
        </pc:spChg>
        <pc:spChg chg="mod">
          <ac:chgData name="Thu Thao" userId="2c068e76ad5633ce" providerId="LiveId" clId="{A7A58A33-F994-46E2-984A-86381A18E54C}" dt="2024-01-22T19:20:09.891" v="1321" actId="14100"/>
          <ac:spMkLst>
            <pc:docMk/>
            <pc:sldMk cId="3372903833" sldId="599"/>
            <ac:spMk id="8" creationId="{4FC08806-1E25-A3AF-0E32-2C5615ED0F95}"/>
          </ac:spMkLst>
        </pc:spChg>
      </pc:sldChg>
      <pc:sldChg chg="addSp delSp modSp mod">
        <pc:chgData name="Thu Thao" userId="2c068e76ad5633ce" providerId="LiveId" clId="{A7A58A33-F994-46E2-984A-86381A18E54C}" dt="2024-01-22T19:18:10.072" v="1298"/>
        <pc:sldMkLst>
          <pc:docMk/>
          <pc:sldMk cId="2803091109" sldId="601"/>
        </pc:sldMkLst>
        <pc:spChg chg="add mod">
          <ac:chgData name="Thu Thao" userId="2c068e76ad5633ce" providerId="LiveId" clId="{A7A58A33-F994-46E2-984A-86381A18E54C}" dt="2024-01-22T19:17:14.843" v="1281" actId="14100"/>
          <ac:spMkLst>
            <pc:docMk/>
            <pc:sldMk cId="2803091109" sldId="601"/>
            <ac:spMk id="2" creationId="{1AA460A1-3CA3-AF18-F22D-296EA770061B}"/>
          </ac:spMkLst>
        </pc:spChg>
        <pc:spChg chg="mod">
          <ac:chgData name="Thu Thao" userId="2c068e76ad5633ce" providerId="LiveId" clId="{A7A58A33-F994-46E2-984A-86381A18E54C}" dt="2024-01-22T19:18:10.072" v="1298"/>
          <ac:spMkLst>
            <pc:docMk/>
            <pc:sldMk cId="2803091109" sldId="601"/>
            <ac:spMk id="6" creationId="{5E63BD44-5E06-F8E9-C04A-D5B56211CFEE}"/>
          </ac:spMkLst>
        </pc:spChg>
        <pc:spChg chg="del">
          <ac:chgData name="Thu Thao" userId="2c068e76ad5633ce" providerId="LiveId" clId="{A7A58A33-F994-46E2-984A-86381A18E54C}" dt="2024-01-22T19:17:02.975" v="1265" actId="478"/>
          <ac:spMkLst>
            <pc:docMk/>
            <pc:sldMk cId="2803091109" sldId="601"/>
            <ac:spMk id="8" creationId="{4FC08806-1E25-A3AF-0E32-2C5615ED0F95}"/>
          </ac:spMkLst>
        </pc:spChg>
      </pc:sldChg>
      <pc:sldChg chg="del">
        <pc:chgData name="Thu Thao" userId="2c068e76ad5633ce" providerId="LiveId" clId="{A7A58A33-F994-46E2-984A-86381A18E54C}" dt="2024-01-22T18:24:33.988" v="325" actId="47"/>
        <pc:sldMkLst>
          <pc:docMk/>
          <pc:sldMk cId="1525320241" sldId="620"/>
        </pc:sldMkLst>
      </pc:sldChg>
      <pc:sldChg chg="del">
        <pc:chgData name="Thu Thao" userId="2c068e76ad5633ce" providerId="LiveId" clId="{A7A58A33-F994-46E2-984A-86381A18E54C}" dt="2024-01-22T18:34:10.292" v="461" actId="47"/>
        <pc:sldMkLst>
          <pc:docMk/>
          <pc:sldMk cId="1087354382" sldId="621"/>
        </pc:sldMkLst>
      </pc:sldChg>
      <pc:sldChg chg="addSp delSp modSp del mod">
        <pc:chgData name="Thu Thao" userId="2c068e76ad5633ce" providerId="LiveId" clId="{A7A58A33-F994-46E2-984A-86381A18E54C}" dt="2024-01-22T18:43:17.393" v="596" actId="47"/>
        <pc:sldMkLst>
          <pc:docMk/>
          <pc:sldMk cId="2380488974" sldId="622"/>
        </pc:sldMkLst>
        <pc:spChg chg="add mod">
          <ac:chgData name="Thu Thao" userId="2c068e76ad5633ce" providerId="LiveId" clId="{A7A58A33-F994-46E2-984A-86381A18E54C}" dt="2024-01-22T18:40:52.182" v="571" actId="20577"/>
          <ac:spMkLst>
            <pc:docMk/>
            <pc:sldMk cId="2380488974" sldId="622"/>
            <ac:spMk id="2" creationId="{45B19E4F-D0FC-D0D9-463F-09A52F5429A8}"/>
          </ac:spMkLst>
        </pc:spChg>
        <pc:spChg chg="del">
          <ac:chgData name="Thu Thao" userId="2c068e76ad5633ce" providerId="LiveId" clId="{A7A58A33-F994-46E2-984A-86381A18E54C}" dt="2024-01-22T18:40:48.005" v="564" actId="478"/>
          <ac:spMkLst>
            <pc:docMk/>
            <pc:sldMk cId="2380488974" sldId="622"/>
            <ac:spMk id="8" creationId="{4FC08806-1E25-A3AF-0E32-2C5615ED0F95}"/>
          </ac:spMkLst>
        </pc:spChg>
      </pc:sldChg>
      <pc:sldChg chg="addSp delSp modSp mod">
        <pc:chgData name="Thu Thao" userId="2c068e76ad5633ce" providerId="LiveId" clId="{A7A58A33-F994-46E2-984A-86381A18E54C}" dt="2024-01-22T19:50:59.167" v="2193" actId="1036"/>
        <pc:sldMkLst>
          <pc:docMk/>
          <pc:sldMk cId="1423477605" sldId="623"/>
        </pc:sldMkLst>
        <pc:spChg chg="del">
          <ac:chgData name="Thu Thao" userId="2c068e76ad5633ce" providerId="LiveId" clId="{A7A58A33-F994-46E2-984A-86381A18E54C}" dt="2024-01-22T18:43:30.402" v="597" actId="478"/>
          <ac:spMkLst>
            <pc:docMk/>
            <pc:sldMk cId="1423477605" sldId="623"/>
            <ac:spMk id="2" creationId="{98A29364-2497-EA85-A4B8-8DDBAE27655A}"/>
          </ac:spMkLst>
        </pc:spChg>
        <pc:spChg chg="add del mod">
          <ac:chgData name="Thu Thao" userId="2c068e76ad5633ce" providerId="LiveId" clId="{A7A58A33-F994-46E2-984A-86381A18E54C}" dt="2024-01-22T19:35:21.571" v="1745" actId="478"/>
          <ac:spMkLst>
            <pc:docMk/>
            <pc:sldMk cId="1423477605" sldId="623"/>
            <ac:spMk id="3" creationId="{DCBCC8BE-3980-79CC-6497-0CEFC8C39C8B}"/>
          </ac:spMkLst>
        </pc:spChg>
        <pc:spChg chg="add mod">
          <ac:chgData name="Thu Thao" userId="2c068e76ad5633ce" providerId="LiveId" clId="{A7A58A33-F994-46E2-984A-86381A18E54C}" dt="2024-01-22T19:50:59.167" v="2193" actId="1036"/>
          <ac:spMkLst>
            <pc:docMk/>
            <pc:sldMk cId="1423477605" sldId="623"/>
            <ac:spMk id="4" creationId="{9154F665-52E9-334E-35FA-B7EE1C0649EF}"/>
          </ac:spMkLst>
        </pc:spChg>
        <pc:spChg chg="mod">
          <ac:chgData name="Thu Thao" userId="2c068e76ad5633ce" providerId="LiveId" clId="{A7A58A33-F994-46E2-984A-86381A18E54C}" dt="2024-01-22T19:37:04.756" v="1786" actId="20577"/>
          <ac:spMkLst>
            <pc:docMk/>
            <pc:sldMk cId="1423477605" sldId="623"/>
            <ac:spMk id="6" creationId="{5E63BD44-5E06-F8E9-C04A-D5B56211CFEE}"/>
          </ac:spMkLst>
        </pc:spChg>
      </pc:sldChg>
      <pc:sldChg chg="del">
        <pc:chgData name="Thu Thao" userId="2c068e76ad5633ce" providerId="LiveId" clId="{A7A58A33-F994-46E2-984A-86381A18E54C}" dt="2024-01-22T18:47:30.723" v="702" actId="47"/>
        <pc:sldMkLst>
          <pc:docMk/>
          <pc:sldMk cId="244708552" sldId="627"/>
        </pc:sldMkLst>
      </pc:sldChg>
      <pc:sldChg chg="del">
        <pc:chgData name="Thu Thao" userId="2c068e76ad5633ce" providerId="LiveId" clId="{A7A58A33-F994-46E2-984A-86381A18E54C}" dt="2024-01-22T18:49:06.475" v="769" actId="47"/>
        <pc:sldMkLst>
          <pc:docMk/>
          <pc:sldMk cId="3805214025" sldId="628"/>
        </pc:sldMkLst>
      </pc:sldChg>
      <pc:sldChg chg="del">
        <pc:chgData name="Thu Thao" userId="2c068e76ad5633ce" providerId="LiveId" clId="{A7A58A33-F994-46E2-984A-86381A18E54C}" dt="2024-01-22T18:51:29.676" v="812" actId="47"/>
        <pc:sldMkLst>
          <pc:docMk/>
          <pc:sldMk cId="3494368104" sldId="629"/>
        </pc:sldMkLst>
      </pc:sldChg>
      <pc:sldChg chg="del">
        <pc:chgData name="Thu Thao" userId="2c068e76ad5633ce" providerId="LiveId" clId="{A7A58A33-F994-46E2-984A-86381A18E54C}" dt="2024-01-22T18:51:30.575" v="813" actId="47"/>
        <pc:sldMkLst>
          <pc:docMk/>
          <pc:sldMk cId="167491829" sldId="630"/>
        </pc:sldMkLst>
      </pc:sldChg>
      <pc:sldChg chg="del">
        <pc:chgData name="Thu Thao" userId="2c068e76ad5633ce" providerId="LiveId" clId="{A7A58A33-F994-46E2-984A-86381A18E54C}" dt="2024-01-22T18:54:13.890" v="839" actId="47"/>
        <pc:sldMkLst>
          <pc:docMk/>
          <pc:sldMk cId="3664438633" sldId="631"/>
        </pc:sldMkLst>
      </pc:sldChg>
      <pc:sldChg chg="del">
        <pc:chgData name="Thu Thao" userId="2c068e76ad5633ce" providerId="LiveId" clId="{A7A58A33-F994-46E2-984A-86381A18E54C}" dt="2024-01-22T19:08:26.618" v="1034" actId="47"/>
        <pc:sldMkLst>
          <pc:docMk/>
          <pc:sldMk cId="1856221262" sldId="632"/>
        </pc:sldMkLst>
      </pc:sldChg>
      <pc:sldChg chg="del">
        <pc:chgData name="Thu Thao" userId="2c068e76ad5633ce" providerId="LiveId" clId="{A7A58A33-F994-46E2-984A-86381A18E54C}" dt="2024-01-22T19:16:46.833" v="1254" actId="47"/>
        <pc:sldMkLst>
          <pc:docMk/>
          <pc:sldMk cId="2506285302" sldId="633"/>
        </pc:sldMkLst>
      </pc:sldChg>
      <pc:sldChg chg="del">
        <pc:chgData name="Thu Thao" userId="2c068e76ad5633ce" providerId="LiveId" clId="{A7A58A33-F994-46E2-984A-86381A18E54C}" dt="2024-01-22T19:16:47.573" v="1255" actId="47"/>
        <pc:sldMkLst>
          <pc:docMk/>
          <pc:sldMk cId="2366082051" sldId="634"/>
        </pc:sldMkLst>
      </pc:sldChg>
      <pc:sldChg chg="modSp add mod">
        <pc:chgData name="Thu Thao" userId="2c068e76ad5633ce" providerId="LiveId" clId="{A7A58A33-F994-46E2-984A-86381A18E54C}" dt="2024-01-22T19:55:46.612" v="2273" actId="14100"/>
        <pc:sldMkLst>
          <pc:docMk/>
          <pc:sldMk cId="3692549672" sldId="635"/>
        </pc:sldMkLst>
        <pc:spChg chg="mod">
          <ac:chgData name="Thu Thao" userId="2c068e76ad5633ce" providerId="LiveId" clId="{A7A58A33-F994-46E2-984A-86381A18E54C}" dt="2024-01-22T18:29:02.280" v="403" actId="1076"/>
          <ac:spMkLst>
            <pc:docMk/>
            <pc:sldMk cId="3692549672" sldId="635"/>
            <ac:spMk id="6" creationId="{5E63BD44-5E06-F8E9-C04A-D5B56211CFEE}"/>
          </ac:spMkLst>
        </pc:spChg>
        <pc:spChg chg="mod">
          <ac:chgData name="Thu Thao" userId="2c068e76ad5633ce" providerId="LiveId" clId="{A7A58A33-F994-46E2-984A-86381A18E54C}" dt="2024-01-22T19:55:46.612" v="2273" actId="14100"/>
          <ac:spMkLst>
            <pc:docMk/>
            <pc:sldMk cId="3692549672" sldId="635"/>
            <ac:spMk id="8" creationId="{4FC08806-1E25-A3AF-0E32-2C5615ED0F95}"/>
          </ac:spMkLst>
        </pc:spChg>
      </pc:sldChg>
      <pc:sldChg chg="modSp add mod">
        <pc:chgData name="Thu Thao" userId="2c068e76ad5633ce" providerId="LiveId" clId="{A7A58A33-F994-46E2-984A-86381A18E54C}" dt="2024-01-22T19:59:27.721" v="2332" actId="20577"/>
        <pc:sldMkLst>
          <pc:docMk/>
          <pc:sldMk cId="523984832" sldId="636"/>
        </pc:sldMkLst>
        <pc:spChg chg="mod">
          <ac:chgData name="Thu Thao" userId="2c068e76ad5633ce" providerId="LiveId" clId="{A7A58A33-F994-46E2-984A-86381A18E54C}" dt="2024-01-22T19:59:27.721" v="2332" actId="20577"/>
          <ac:spMkLst>
            <pc:docMk/>
            <pc:sldMk cId="523984832" sldId="636"/>
            <ac:spMk id="6" creationId="{5E63BD44-5E06-F8E9-C04A-D5B56211CFEE}"/>
          </ac:spMkLst>
        </pc:spChg>
        <pc:spChg chg="mod">
          <ac:chgData name="Thu Thao" userId="2c068e76ad5633ce" providerId="LiveId" clId="{A7A58A33-F994-46E2-984A-86381A18E54C}" dt="2024-01-22T18:30:17.881" v="413" actId="1076"/>
          <ac:spMkLst>
            <pc:docMk/>
            <pc:sldMk cId="523984832" sldId="636"/>
            <ac:spMk id="8" creationId="{4FC08806-1E25-A3AF-0E32-2C5615ED0F95}"/>
          </ac:spMkLst>
        </pc:spChg>
      </pc:sldChg>
      <pc:sldChg chg="modSp add mod">
        <pc:chgData name="Thu Thao" userId="2c068e76ad5633ce" providerId="LiveId" clId="{A7A58A33-F994-46E2-984A-86381A18E54C}" dt="2024-01-22T20:01:40.169" v="2367" actId="114"/>
        <pc:sldMkLst>
          <pc:docMk/>
          <pc:sldMk cId="2459731569" sldId="637"/>
        </pc:sldMkLst>
        <pc:spChg chg="mod">
          <ac:chgData name="Thu Thao" userId="2c068e76ad5633ce" providerId="LiveId" clId="{A7A58A33-F994-46E2-984A-86381A18E54C}" dt="2024-01-22T20:01:40.169" v="2367" actId="114"/>
          <ac:spMkLst>
            <pc:docMk/>
            <pc:sldMk cId="2459731569" sldId="637"/>
            <ac:spMk id="6" creationId="{5E63BD44-5E06-F8E9-C04A-D5B56211CFEE}"/>
          </ac:spMkLst>
        </pc:spChg>
        <pc:spChg chg="mod">
          <ac:chgData name="Thu Thao" userId="2c068e76ad5633ce" providerId="LiveId" clId="{A7A58A33-F994-46E2-984A-86381A18E54C}" dt="2024-01-22T19:58:10.524" v="2305" actId="14100"/>
          <ac:spMkLst>
            <pc:docMk/>
            <pc:sldMk cId="2459731569" sldId="637"/>
            <ac:spMk id="8" creationId="{4FC08806-1E25-A3AF-0E32-2C5615ED0F95}"/>
          </ac:spMkLst>
        </pc:spChg>
      </pc:sldChg>
      <pc:sldChg chg="modSp add mod">
        <pc:chgData name="Thu Thao" userId="2c068e76ad5633ce" providerId="LiveId" clId="{A7A58A33-F994-46E2-984A-86381A18E54C}" dt="2024-01-22T20:04:10.415" v="2442" actId="20577"/>
        <pc:sldMkLst>
          <pc:docMk/>
          <pc:sldMk cId="2282689927" sldId="638"/>
        </pc:sldMkLst>
        <pc:spChg chg="mod">
          <ac:chgData name="Thu Thao" userId="2c068e76ad5633ce" providerId="LiveId" clId="{A7A58A33-F994-46E2-984A-86381A18E54C}" dt="2024-01-22T20:04:10.415" v="2442" actId="20577"/>
          <ac:spMkLst>
            <pc:docMk/>
            <pc:sldMk cId="2282689927" sldId="638"/>
            <ac:spMk id="2" creationId="{EAE0F353-07AC-2862-6EC4-58AD99C108FE}"/>
          </ac:spMkLst>
        </pc:spChg>
        <pc:spChg chg="mod">
          <ac:chgData name="Thu Thao" userId="2c068e76ad5633ce" providerId="LiveId" clId="{A7A58A33-F994-46E2-984A-86381A18E54C}" dt="2024-01-22T20:01:00.664" v="2355" actId="255"/>
          <ac:spMkLst>
            <pc:docMk/>
            <pc:sldMk cId="2282689927" sldId="638"/>
            <ac:spMk id="8" creationId="{4FC08806-1E25-A3AF-0E32-2C5615ED0F95}"/>
          </ac:spMkLst>
        </pc:spChg>
      </pc:sldChg>
      <pc:sldChg chg="addSp delSp modSp add mod">
        <pc:chgData name="Thu Thao" userId="2c068e76ad5633ce" providerId="LiveId" clId="{A7A58A33-F994-46E2-984A-86381A18E54C}" dt="2024-01-22T19:49:52.435" v="2172" actId="179"/>
        <pc:sldMkLst>
          <pc:docMk/>
          <pc:sldMk cId="1269719116" sldId="639"/>
        </pc:sldMkLst>
        <pc:spChg chg="add mod">
          <ac:chgData name="Thu Thao" userId="2c068e76ad5633ce" providerId="LiveId" clId="{A7A58A33-F994-46E2-984A-86381A18E54C}" dt="2024-01-22T19:45:11.404" v="2084" actId="14100"/>
          <ac:spMkLst>
            <pc:docMk/>
            <pc:sldMk cId="1269719116" sldId="639"/>
            <ac:spMk id="2" creationId="{B447FC75-0428-6A6C-7A9F-97F024E09BF9}"/>
          </ac:spMkLst>
        </pc:spChg>
        <pc:spChg chg="mod">
          <ac:chgData name="Thu Thao" userId="2c068e76ad5633ce" providerId="LiveId" clId="{A7A58A33-F994-46E2-984A-86381A18E54C}" dt="2024-01-22T19:49:52.435" v="2172" actId="179"/>
          <ac:spMkLst>
            <pc:docMk/>
            <pc:sldMk cId="1269719116" sldId="639"/>
            <ac:spMk id="6" creationId="{5E63BD44-5E06-F8E9-C04A-D5B56211CFEE}"/>
          </ac:spMkLst>
        </pc:spChg>
        <pc:spChg chg="del mod">
          <ac:chgData name="Thu Thao" userId="2c068e76ad5633ce" providerId="LiveId" clId="{A7A58A33-F994-46E2-984A-86381A18E54C}" dt="2024-01-22T18:40:37.469" v="556" actId="478"/>
          <ac:spMkLst>
            <pc:docMk/>
            <pc:sldMk cId="1269719116" sldId="639"/>
            <ac:spMk id="8" creationId="{4FC08806-1E25-A3AF-0E32-2C5615ED0F95}"/>
          </ac:spMkLst>
        </pc:spChg>
      </pc:sldChg>
      <pc:sldChg chg="modSp add mod">
        <pc:chgData name="Thu Thao" userId="2c068e76ad5633ce" providerId="LiveId" clId="{A7A58A33-F994-46E2-984A-86381A18E54C}" dt="2024-01-22T19:50:21.267" v="2176" actId="14100"/>
        <pc:sldMkLst>
          <pc:docMk/>
          <pc:sldMk cId="1345088608" sldId="640"/>
        </pc:sldMkLst>
        <pc:spChg chg="mod">
          <ac:chgData name="Thu Thao" userId="2c068e76ad5633ce" providerId="LiveId" clId="{A7A58A33-F994-46E2-984A-86381A18E54C}" dt="2024-01-22T19:50:21.267" v="2176" actId="14100"/>
          <ac:spMkLst>
            <pc:docMk/>
            <pc:sldMk cId="1345088608" sldId="640"/>
            <ac:spMk id="2" creationId="{B447FC75-0428-6A6C-7A9F-97F024E09BF9}"/>
          </ac:spMkLst>
        </pc:spChg>
        <pc:spChg chg="mod">
          <ac:chgData name="Thu Thao" userId="2c068e76ad5633ce" providerId="LiveId" clId="{A7A58A33-F994-46E2-984A-86381A18E54C}" dt="2024-01-22T19:46:51.492" v="2111" actId="14100"/>
          <ac:spMkLst>
            <pc:docMk/>
            <pc:sldMk cId="1345088608" sldId="640"/>
            <ac:spMk id="6" creationId="{5E63BD44-5E06-F8E9-C04A-D5B56211CFEE}"/>
          </ac:spMkLst>
        </pc:spChg>
      </pc:sldChg>
      <pc:sldChg chg="addSp delSp modSp add mod">
        <pc:chgData name="Thu Thao" userId="2c068e76ad5633ce" providerId="LiveId" clId="{A7A58A33-F994-46E2-984A-86381A18E54C}" dt="2024-01-22T19:47:30.812" v="2144" actId="114"/>
        <pc:sldMkLst>
          <pc:docMk/>
          <pc:sldMk cId="45275069" sldId="641"/>
        </pc:sldMkLst>
        <pc:spChg chg="del">
          <ac:chgData name="Thu Thao" userId="2c068e76ad5633ce" providerId="LiveId" clId="{A7A58A33-F994-46E2-984A-86381A18E54C}" dt="2024-01-22T19:35:41.824" v="1750" actId="478"/>
          <ac:spMkLst>
            <pc:docMk/>
            <pc:sldMk cId="45275069" sldId="641"/>
            <ac:spMk id="2" creationId="{B447FC75-0428-6A6C-7A9F-97F024E09BF9}"/>
          </ac:spMkLst>
        </pc:spChg>
        <pc:spChg chg="add mod">
          <ac:chgData name="Thu Thao" userId="2c068e76ad5633ce" providerId="LiveId" clId="{A7A58A33-F994-46E2-984A-86381A18E54C}" dt="2024-01-22T19:45:24.682" v="2090" actId="1035"/>
          <ac:spMkLst>
            <pc:docMk/>
            <pc:sldMk cId="45275069" sldId="641"/>
            <ac:spMk id="3" creationId="{B80D6412-5570-2B49-A7A3-767C885A651A}"/>
          </ac:spMkLst>
        </pc:spChg>
        <pc:spChg chg="mod">
          <ac:chgData name="Thu Thao" userId="2c068e76ad5633ce" providerId="LiveId" clId="{A7A58A33-F994-46E2-984A-86381A18E54C}" dt="2024-01-22T19:47:30.812" v="2144" actId="114"/>
          <ac:spMkLst>
            <pc:docMk/>
            <pc:sldMk cId="45275069" sldId="641"/>
            <ac:spMk id="6" creationId="{5E63BD44-5E06-F8E9-C04A-D5B56211CFEE}"/>
          </ac:spMkLst>
        </pc:spChg>
      </pc:sldChg>
      <pc:sldChg chg="addSp delSp modSp add del mod">
        <pc:chgData name="Thu Thao" userId="2c068e76ad5633ce" providerId="LiveId" clId="{A7A58A33-F994-46E2-984A-86381A18E54C}" dt="2024-01-22T19:49:17.984" v="2165" actId="47"/>
        <pc:sldMkLst>
          <pc:docMk/>
          <pc:sldMk cId="3162289232" sldId="642"/>
        </pc:sldMkLst>
        <pc:spChg chg="del">
          <ac:chgData name="Thu Thao" userId="2c068e76ad5633ce" providerId="LiveId" clId="{A7A58A33-F994-46E2-984A-86381A18E54C}" dt="2024-01-22T19:35:31.341" v="1747" actId="478"/>
          <ac:spMkLst>
            <pc:docMk/>
            <pc:sldMk cId="3162289232" sldId="642"/>
            <ac:spMk id="2" creationId="{B447FC75-0428-6A6C-7A9F-97F024E09BF9}"/>
          </ac:spMkLst>
        </pc:spChg>
        <pc:spChg chg="add del mod">
          <ac:chgData name="Thu Thao" userId="2c068e76ad5633ce" providerId="LiveId" clId="{A7A58A33-F994-46E2-984A-86381A18E54C}" dt="2024-01-22T19:43:34.943" v="2062" actId="478"/>
          <ac:spMkLst>
            <pc:docMk/>
            <pc:sldMk cId="3162289232" sldId="642"/>
            <ac:spMk id="3" creationId="{3A96FCF2-5C77-A20D-69C4-1EAFB70E4860}"/>
          </ac:spMkLst>
        </pc:spChg>
        <pc:spChg chg="add mod">
          <ac:chgData name="Thu Thao" userId="2c068e76ad5633ce" providerId="LiveId" clId="{A7A58A33-F994-46E2-984A-86381A18E54C}" dt="2024-01-22T19:43:35.394" v="2063"/>
          <ac:spMkLst>
            <pc:docMk/>
            <pc:sldMk cId="3162289232" sldId="642"/>
            <ac:spMk id="4" creationId="{100E3674-1CFD-8F0E-EF38-45A6FA7EAA17}"/>
          </ac:spMkLst>
        </pc:spChg>
        <pc:spChg chg="mod">
          <ac:chgData name="Thu Thao" userId="2c068e76ad5633ce" providerId="LiveId" clId="{A7A58A33-F994-46E2-984A-86381A18E54C}" dt="2024-01-22T19:46:10.443" v="2096" actId="20577"/>
          <ac:spMkLst>
            <pc:docMk/>
            <pc:sldMk cId="3162289232" sldId="642"/>
            <ac:spMk id="6" creationId="{5E63BD44-5E06-F8E9-C04A-D5B56211CFEE}"/>
          </ac:spMkLst>
        </pc:spChg>
      </pc:sldChg>
      <pc:sldChg chg="addSp delSp modSp add mod">
        <pc:chgData name="Thu Thao" userId="2c068e76ad5633ce" providerId="LiveId" clId="{A7A58A33-F994-46E2-984A-86381A18E54C}" dt="2024-01-22T20:04:41.084" v="2447" actId="1036"/>
        <pc:sldMkLst>
          <pc:docMk/>
          <pc:sldMk cId="4158333546" sldId="643"/>
        </pc:sldMkLst>
        <pc:spChg chg="del">
          <ac:chgData name="Thu Thao" userId="2c068e76ad5633ce" providerId="LiveId" clId="{A7A58A33-F994-46E2-984A-86381A18E54C}" dt="2024-01-22T19:34:34.406" v="1683" actId="478"/>
          <ac:spMkLst>
            <pc:docMk/>
            <pc:sldMk cId="4158333546" sldId="643"/>
            <ac:spMk id="2" creationId="{B447FC75-0428-6A6C-7A9F-97F024E09BF9}"/>
          </ac:spMkLst>
        </pc:spChg>
        <pc:spChg chg="add mod">
          <ac:chgData name="Thu Thao" userId="2c068e76ad5633ce" providerId="LiveId" clId="{A7A58A33-F994-46E2-984A-86381A18E54C}" dt="2024-01-22T20:04:41.084" v="2447" actId="1036"/>
          <ac:spMkLst>
            <pc:docMk/>
            <pc:sldMk cId="4158333546" sldId="643"/>
            <ac:spMk id="3" creationId="{5746D996-89D4-3EC4-C59E-8DF00EED090B}"/>
          </ac:spMkLst>
        </pc:spChg>
        <pc:spChg chg="mod">
          <ac:chgData name="Thu Thao" userId="2c068e76ad5633ce" providerId="LiveId" clId="{A7A58A33-F994-46E2-984A-86381A18E54C}" dt="2024-01-22T19:36:39.910" v="1772" actId="1036"/>
          <ac:spMkLst>
            <pc:docMk/>
            <pc:sldMk cId="4158333546" sldId="643"/>
            <ac:spMk id="6" creationId="{5E63BD44-5E06-F8E9-C04A-D5B56211CFEE}"/>
          </ac:spMkLst>
        </pc:spChg>
      </pc:sldChg>
      <pc:sldChg chg="addSp delSp modSp add mod">
        <pc:chgData name="Thu Thao" userId="2c068e76ad5633ce" providerId="LiveId" clId="{A7A58A33-F994-46E2-984A-86381A18E54C}" dt="2024-01-22T20:07:20.604" v="2532" actId="14100"/>
        <pc:sldMkLst>
          <pc:docMk/>
          <pc:sldMk cId="4223311404" sldId="644"/>
        </pc:sldMkLst>
        <pc:spChg chg="add del mod">
          <ac:chgData name="Thu Thao" userId="2c068e76ad5633ce" providerId="LiveId" clId="{A7A58A33-F994-46E2-984A-86381A18E54C}" dt="2024-01-22T19:30:23.636" v="1627" actId="478"/>
          <ac:spMkLst>
            <pc:docMk/>
            <pc:sldMk cId="4223311404" sldId="644"/>
            <ac:spMk id="2" creationId="{5219942D-3E5D-8D71-A106-B6EC729ECA4A}"/>
          </ac:spMkLst>
        </pc:spChg>
        <pc:spChg chg="add mod">
          <ac:chgData name="Thu Thao" userId="2c068e76ad5633ce" providerId="LiveId" clId="{A7A58A33-F994-46E2-984A-86381A18E54C}" dt="2024-01-22T20:07:20.604" v="2532" actId="14100"/>
          <ac:spMkLst>
            <pc:docMk/>
            <pc:sldMk cId="4223311404" sldId="644"/>
            <ac:spMk id="3" creationId="{28D55BB6-D759-D72E-BE6D-6DE7CA708CF7}"/>
          </ac:spMkLst>
        </pc:spChg>
        <pc:spChg chg="mod">
          <ac:chgData name="Thu Thao" userId="2c068e76ad5633ce" providerId="LiveId" clId="{A7A58A33-F994-46E2-984A-86381A18E54C}" dt="2024-01-22T20:06:08.210" v="2479" actId="1037"/>
          <ac:spMkLst>
            <pc:docMk/>
            <pc:sldMk cId="4223311404" sldId="644"/>
            <ac:spMk id="6" creationId="{5E63BD44-5E06-F8E9-C04A-D5B56211CFEE}"/>
          </ac:spMkLst>
        </pc:spChg>
        <pc:spChg chg="del mod">
          <ac:chgData name="Thu Thao" userId="2c068e76ad5633ce" providerId="LiveId" clId="{A7A58A33-F994-46E2-984A-86381A18E54C}" dt="2024-01-22T19:29:31.599" v="1576" actId="478"/>
          <ac:spMkLst>
            <pc:docMk/>
            <pc:sldMk cId="4223311404" sldId="644"/>
            <ac:spMk id="8" creationId="{4FC08806-1E25-A3AF-0E32-2C5615ED0F95}"/>
          </ac:spMkLst>
        </pc:spChg>
      </pc:sldChg>
      <pc:sldChg chg="modSp add mod">
        <pc:chgData name="Thu Thao" userId="2c068e76ad5633ce" providerId="LiveId" clId="{A7A58A33-F994-46E2-984A-86381A18E54C}" dt="2024-01-22T20:07:35.235" v="2534" actId="404"/>
        <pc:sldMkLst>
          <pc:docMk/>
          <pc:sldMk cId="842053961" sldId="645"/>
        </pc:sldMkLst>
        <pc:spChg chg="mod">
          <ac:chgData name="Thu Thao" userId="2c068e76ad5633ce" providerId="LiveId" clId="{A7A58A33-F994-46E2-984A-86381A18E54C}" dt="2024-01-22T20:06:43.852" v="2523" actId="14100"/>
          <ac:spMkLst>
            <pc:docMk/>
            <pc:sldMk cId="842053961" sldId="645"/>
            <ac:spMk id="6" creationId="{5E63BD44-5E06-F8E9-C04A-D5B56211CFEE}"/>
          </ac:spMkLst>
        </pc:spChg>
        <pc:spChg chg="mod">
          <ac:chgData name="Thu Thao" userId="2c068e76ad5633ce" providerId="LiveId" clId="{A7A58A33-F994-46E2-984A-86381A18E54C}" dt="2024-01-22T20:07:35.235" v="2534" actId="404"/>
          <ac:spMkLst>
            <pc:docMk/>
            <pc:sldMk cId="842053961" sldId="645"/>
            <ac:spMk id="8" creationId="{4FC08806-1E25-A3AF-0E32-2C5615ED0F95}"/>
          </ac:spMkLst>
        </pc:spChg>
      </pc:sldChg>
      <pc:sldChg chg="modSp add mod">
        <pc:chgData name="Thu Thao" userId="2c068e76ad5633ce" providerId="LiveId" clId="{A7A58A33-F994-46E2-984A-86381A18E54C}" dt="2024-01-22T19:28:21.830" v="1559" actId="114"/>
        <pc:sldMkLst>
          <pc:docMk/>
          <pc:sldMk cId="2590617031" sldId="646"/>
        </pc:sldMkLst>
        <pc:spChg chg="mod">
          <ac:chgData name="Thu Thao" userId="2c068e76ad5633ce" providerId="LiveId" clId="{A7A58A33-F994-46E2-984A-86381A18E54C}" dt="2024-01-22T19:28:21.830" v="1559" actId="114"/>
          <ac:spMkLst>
            <pc:docMk/>
            <pc:sldMk cId="2590617031" sldId="646"/>
            <ac:spMk id="6" creationId="{5E63BD44-5E06-F8E9-C04A-D5B56211CFEE}"/>
          </ac:spMkLst>
        </pc:spChg>
        <pc:spChg chg="mod">
          <ac:chgData name="Thu Thao" userId="2c068e76ad5633ce" providerId="LiveId" clId="{A7A58A33-F994-46E2-984A-86381A18E54C}" dt="2024-01-22T18:56:07.288" v="869" actId="20577"/>
          <ac:spMkLst>
            <pc:docMk/>
            <pc:sldMk cId="2590617031" sldId="646"/>
            <ac:spMk id="8" creationId="{4FC08806-1E25-A3AF-0E32-2C5615ED0F95}"/>
          </ac:spMkLst>
        </pc:spChg>
      </pc:sldChg>
      <pc:sldChg chg="modSp add mod">
        <pc:chgData name="Thu Thao" userId="2c068e76ad5633ce" providerId="LiveId" clId="{A7A58A33-F994-46E2-984A-86381A18E54C}" dt="2024-01-22T19:23:20.887" v="1424" actId="1036"/>
        <pc:sldMkLst>
          <pc:docMk/>
          <pc:sldMk cId="937721495" sldId="647"/>
        </pc:sldMkLst>
        <pc:spChg chg="mod">
          <ac:chgData name="Thu Thao" userId="2c068e76ad5633ce" providerId="LiveId" clId="{A7A58A33-F994-46E2-984A-86381A18E54C}" dt="2024-01-22T19:23:16.367" v="1415" actId="1036"/>
          <ac:spMkLst>
            <pc:docMk/>
            <pc:sldMk cId="937721495" sldId="647"/>
            <ac:spMk id="6" creationId="{5E63BD44-5E06-F8E9-C04A-D5B56211CFEE}"/>
          </ac:spMkLst>
        </pc:spChg>
        <pc:spChg chg="mod">
          <ac:chgData name="Thu Thao" userId="2c068e76ad5633ce" providerId="LiveId" clId="{A7A58A33-F994-46E2-984A-86381A18E54C}" dt="2024-01-22T19:23:20.887" v="1424" actId="1036"/>
          <ac:spMkLst>
            <pc:docMk/>
            <pc:sldMk cId="937721495" sldId="647"/>
            <ac:spMk id="8" creationId="{4FC08806-1E25-A3AF-0E32-2C5615ED0F95}"/>
          </ac:spMkLst>
        </pc:spChg>
      </pc:sldChg>
      <pc:sldChg chg="modSp add mod">
        <pc:chgData name="Thu Thao" userId="2c068e76ad5633ce" providerId="LiveId" clId="{A7A58A33-F994-46E2-984A-86381A18E54C}" dt="2024-01-22T19:22:46.892" v="1400" actId="1038"/>
        <pc:sldMkLst>
          <pc:docMk/>
          <pc:sldMk cId="73075938" sldId="648"/>
        </pc:sldMkLst>
        <pc:spChg chg="mod">
          <ac:chgData name="Thu Thao" userId="2c068e76ad5633ce" providerId="LiveId" clId="{A7A58A33-F994-46E2-984A-86381A18E54C}" dt="2024-01-22T19:03:11.505" v="973" actId="1076"/>
          <ac:spMkLst>
            <pc:docMk/>
            <pc:sldMk cId="73075938" sldId="648"/>
            <ac:spMk id="6" creationId="{5E63BD44-5E06-F8E9-C04A-D5B56211CFEE}"/>
          </ac:spMkLst>
        </pc:spChg>
        <pc:spChg chg="mod">
          <ac:chgData name="Thu Thao" userId="2c068e76ad5633ce" providerId="LiveId" clId="{A7A58A33-F994-46E2-984A-86381A18E54C}" dt="2024-01-22T19:22:46.892" v="1400" actId="1038"/>
          <ac:spMkLst>
            <pc:docMk/>
            <pc:sldMk cId="73075938" sldId="648"/>
            <ac:spMk id="8" creationId="{4FC08806-1E25-A3AF-0E32-2C5615ED0F95}"/>
          </ac:spMkLst>
        </pc:spChg>
      </pc:sldChg>
      <pc:sldChg chg="modSp add mod">
        <pc:chgData name="Thu Thao" userId="2c068e76ad5633ce" providerId="LiveId" clId="{A7A58A33-F994-46E2-984A-86381A18E54C}" dt="2024-01-22T19:22:29.482" v="1381" actId="14100"/>
        <pc:sldMkLst>
          <pc:docMk/>
          <pc:sldMk cId="1033573775" sldId="649"/>
        </pc:sldMkLst>
        <pc:spChg chg="mod">
          <ac:chgData name="Thu Thao" userId="2c068e76ad5633ce" providerId="LiveId" clId="{A7A58A33-F994-46E2-984A-86381A18E54C}" dt="2024-01-22T19:22:25.441" v="1380" actId="179"/>
          <ac:spMkLst>
            <pc:docMk/>
            <pc:sldMk cId="1033573775" sldId="649"/>
            <ac:spMk id="6" creationId="{5E63BD44-5E06-F8E9-C04A-D5B56211CFEE}"/>
          </ac:spMkLst>
        </pc:spChg>
        <pc:spChg chg="mod">
          <ac:chgData name="Thu Thao" userId="2c068e76ad5633ce" providerId="LiveId" clId="{A7A58A33-F994-46E2-984A-86381A18E54C}" dt="2024-01-22T19:22:29.482" v="1381" actId="14100"/>
          <ac:spMkLst>
            <pc:docMk/>
            <pc:sldMk cId="1033573775" sldId="649"/>
            <ac:spMk id="8" creationId="{4FC08806-1E25-A3AF-0E32-2C5615ED0F95}"/>
          </ac:spMkLst>
        </pc:spChg>
      </pc:sldChg>
      <pc:sldChg chg="add del">
        <pc:chgData name="Thu Thao" userId="2c068e76ad5633ce" providerId="LiveId" clId="{A7A58A33-F994-46E2-984A-86381A18E54C}" dt="2024-01-22T19:08:25.684" v="1033" actId="47"/>
        <pc:sldMkLst>
          <pc:docMk/>
          <pc:sldMk cId="2805350872" sldId="650"/>
        </pc:sldMkLst>
      </pc:sldChg>
      <pc:sldChg chg="modSp add mod">
        <pc:chgData name="Thu Thao" userId="2c068e76ad5633ce" providerId="LiveId" clId="{A7A58A33-F994-46E2-984A-86381A18E54C}" dt="2024-01-22T19:21:55.626" v="1376" actId="14100"/>
        <pc:sldMkLst>
          <pc:docMk/>
          <pc:sldMk cId="2795997480" sldId="651"/>
        </pc:sldMkLst>
        <pc:spChg chg="mod">
          <ac:chgData name="Thu Thao" userId="2c068e76ad5633ce" providerId="LiveId" clId="{A7A58A33-F994-46E2-984A-86381A18E54C}" dt="2024-01-22T19:21:48.767" v="1375" actId="14100"/>
          <ac:spMkLst>
            <pc:docMk/>
            <pc:sldMk cId="2795997480" sldId="651"/>
            <ac:spMk id="6" creationId="{5E63BD44-5E06-F8E9-C04A-D5B56211CFEE}"/>
          </ac:spMkLst>
        </pc:spChg>
        <pc:spChg chg="mod">
          <ac:chgData name="Thu Thao" userId="2c068e76ad5633ce" providerId="LiveId" clId="{A7A58A33-F994-46E2-984A-86381A18E54C}" dt="2024-01-22T19:21:55.626" v="1376" actId="14100"/>
          <ac:spMkLst>
            <pc:docMk/>
            <pc:sldMk cId="2795997480" sldId="651"/>
            <ac:spMk id="8" creationId="{4FC08806-1E25-A3AF-0E32-2C5615ED0F95}"/>
          </ac:spMkLst>
        </pc:spChg>
      </pc:sldChg>
      <pc:sldChg chg="modSp add mod">
        <pc:chgData name="Thu Thao" userId="2c068e76ad5633ce" providerId="LiveId" clId="{A7A58A33-F994-46E2-984A-86381A18E54C}" dt="2024-01-22T19:19:00.058" v="1309" actId="14100"/>
        <pc:sldMkLst>
          <pc:docMk/>
          <pc:sldMk cId="3145443054" sldId="652"/>
        </pc:sldMkLst>
        <pc:spChg chg="mod">
          <ac:chgData name="Thu Thao" userId="2c068e76ad5633ce" providerId="LiveId" clId="{A7A58A33-F994-46E2-984A-86381A18E54C}" dt="2024-01-22T19:18:57.347" v="1308" actId="1076"/>
          <ac:spMkLst>
            <pc:docMk/>
            <pc:sldMk cId="3145443054" sldId="652"/>
            <ac:spMk id="6" creationId="{5E63BD44-5E06-F8E9-C04A-D5B56211CFEE}"/>
          </ac:spMkLst>
        </pc:spChg>
        <pc:spChg chg="mod">
          <ac:chgData name="Thu Thao" userId="2c068e76ad5633ce" providerId="LiveId" clId="{A7A58A33-F994-46E2-984A-86381A18E54C}" dt="2024-01-22T19:19:00.058" v="1309" actId="14100"/>
          <ac:spMkLst>
            <pc:docMk/>
            <pc:sldMk cId="3145443054" sldId="652"/>
            <ac:spMk id="8" creationId="{4FC08806-1E25-A3AF-0E32-2C5615ED0F95}"/>
          </ac:spMkLst>
        </pc:spChg>
      </pc:sldChg>
      <pc:sldChg chg="modSp add mod">
        <pc:chgData name="Thu Thao" userId="2c068e76ad5633ce" providerId="LiveId" clId="{A7A58A33-F994-46E2-984A-86381A18E54C}" dt="2024-01-22T19:19:15.372" v="1315" actId="1036"/>
        <pc:sldMkLst>
          <pc:docMk/>
          <pc:sldMk cId="3252259273" sldId="653"/>
        </pc:sldMkLst>
        <pc:spChg chg="mod">
          <ac:chgData name="Thu Thao" userId="2c068e76ad5633ce" providerId="LiveId" clId="{A7A58A33-F994-46E2-984A-86381A18E54C}" dt="2024-01-22T19:19:15.372" v="1315" actId="1036"/>
          <ac:spMkLst>
            <pc:docMk/>
            <pc:sldMk cId="3252259273" sldId="653"/>
            <ac:spMk id="6" creationId="{5E63BD44-5E06-F8E9-C04A-D5B56211CFEE}"/>
          </ac:spMkLst>
        </pc:spChg>
        <pc:spChg chg="mod">
          <ac:chgData name="Thu Thao" userId="2c068e76ad5633ce" providerId="LiveId" clId="{A7A58A33-F994-46E2-984A-86381A18E54C}" dt="2024-01-22T19:19:06.722" v="1310" actId="14100"/>
          <ac:spMkLst>
            <pc:docMk/>
            <pc:sldMk cId="3252259273" sldId="653"/>
            <ac:spMk id="8" creationId="{4FC08806-1E25-A3AF-0E32-2C5615ED0F95}"/>
          </ac:spMkLst>
        </pc:spChg>
      </pc:sldChg>
      <pc:sldChg chg="modSp add mod">
        <pc:chgData name="Thu Thao" userId="2c068e76ad5633ce" providerId="LiveId" clId="{A7A58A33-F994-46E2-984A-86381A18E54C}" dt="2024-01-22T19:20:34.868" v="1350" actId="1035"/>
        <pc:sldMkLst>
          <pc:docMk/>
          <pc:sldMk cId="4173977163" sldId="654"/>
        </pc:sldMkLst>
        <pc:spChg chg="mod">
          <ac:chgData name="Thu Thao" userId="2c068e76ad5633ce" providerId="LiveId" clId="{A7A58A33-F994-46E2-984A-86381A18E54C}" dt="2024-01-22T19:20:24.506" v="1330" actId="1036"/>
          <ac:spMkLst>
            <pc:docMk/>
            <pc:sldMk cId="4173977163" sldId="654"/>
            <ac:spMk id="6" creationId="{5E63BD44-5E06-F8E9-C04A-D5B56211CFEE}"/>
          </ac:spMkLst>
        </pc:spChg>
        <pc:spChg chg="mod">
          <ac:chgData name="Thu Thao" userId="2c068e76ad5633ce" providerId="LiveId" clId="{A7A58A33-F994-46E2-984A-86381A18E54C}" dt="2024-01-22T19:20:34.868" v="1350" actId="1035"/>
          <ac:spMkLst>
            <pc:docMk/>
            <pc:sldMk cId="4173977163" sldId="654"/>
            <ac:spMk id="8" creationId="{4FC08806-1E25-A3AF-0E32-2C5615ED0F95}"/>
          </ac:spMkLst>
        </pc:spChg>
      </pc:sldChg>
      <pc:sldChg chg="modSp add mod">
        <pc:chgData name="Thu Thao" userId="2c068e76ad5633ce" providerId="LiveId" clId="{A7A58A33-F994-46E2-984A-86381A18E54C}" dt="2024-01-22T19:49:12.898" v="2164"/>
        <pc:sldMkLst>
          <pc:docMk/>
          <pc:sldMk cId="1657167541" sldId="655"/>
        </pc:sldMkLst>
        <pc:spChg chg="mod">
          <ac:chgData name="Thu Thao" userId="2c068e76ad5633ce" providerId="LiveId" clId="{A7A58A33-F994-46E2-984A-86381A18E54C}" dt="2024-01-22T19:49:12.898" v="2164"/>
          <ac:spMkLst>
            <pc:docMk/>
            <pc:sldMk cId="1657167541" sldId="655"/>
            <ac:spMk id="6" creationId="{5E63BD44-5E06-F8E9-C04A-D5B56211CFEE}"/>
          </ac:spMkLst>
        </pc:spChg>
      </pc:sldChg>
      <pc:sldChg chg="add del">
        <pc:chgData name="Thu Thao" userId="2c068e76ad5633ce" providerId="LiveId" clId="{A7A58A33-F994-46E2-984A-86381A18E54C}" dt="2024-01-22T19:16:46.001" v="1253" actId="47"/>
        <pc:sldMkLst>
          <pc:docMk/>
          <pc:sldMk cId="2318775087" sldId="655"/>
        </pc:sldMkLst>
      </pc:sldChg>
    </pc:docChg>
  </pc:docChgLst>
  <pc:docChgLst>
    <pc:chgData name="Thu Thao" userId="2c068e76ad5633ce" providerId="LiveId" clId="{CEBC8F21-0733-4CF4-969B-F6F496F60EDD}"/>
    <pc:docChg chg="undo custSel addSld delSld modSld">
      <pc:chgData name="Thu Thao" userId="2c068e76ad5633ce" providerId="LiveId" clId="{CEBC8F21-0733-4CF4-969B-F6F496F60EDD}" dt="2024-01-25T06:46:43.355" v="1029" actId="14100"/>
      <pc:docMkLst>
        <pc:docMk/>
      </pc:docMkLst>
      <pc:sldChg chg="modSp">
        <pc:chgData name="Thu Thao" userId="2c068e76ad5633ce" providerId="LiveId" clId="{CEBC8F21-0733-4CF4-969B-F6F496F60EDD}" dt="2024-01-25T05:25:57.396" v="0"/>
        <pc:sldMkLst>
          <pc:docMk/>
          <pc:sldMk cId="589610655" sldId="265"/>
        </pc:sldMkLst>
        <pc:spChg chg="mod">
          <ac:chgData name="Thu Thao" userId="2c068e76ad5633ce" providerId="LiveId" clId="{CEBC8F21-0733-4CF4-969B-F6F496F60EDD}" dt="2024-01-25T05:25:57.396" v="0"/>
          <ac:spMkLst>
            <pc:docMk/>
            <pc:sldMk cId="589610655" sldId="265"/>
            <ac:spMk id="7" creationId="{00000000-0000-0000-0000-000000000000}"/>
          </ac:spMkLst>
        </pc:spChg>
      </pc:sldChg>
      <pc:sldChg chg="modSp mod">
        <pc:chgData name="Thu Thao" userId="2c068e76ad5633ce" providerId="LiveId" clId="{CEBC8F21-0733-4CF4-969B-F6F496F60EDD}" dt="2024-01-25T05:52:16.512" v="235"/>
        <pc:sldMkLst>
          <pc:docMk/>
          <pc:sldMk cId="4212956585" sldId="365"/>
        </pc:sldMkLst>
        <pc:spChg chg="mod">
          <ac:chgData name="Thu Thao" userId="2c068e76ad5633ce" providerId="LiveId" clId="{CEBC8F21-0733-4CF4-969B-F6F496F60EDD}" dt="2024-01-25T05:29:51.940" v="32" actId="1036"/>
          <ac:spMkLst>
            <pc:docMk/>
            <pc:sldMk cId="4212956585" sldId="365"/>
            <ac:spMk id="2" creationId="{F50181C0-7913-8B4C-0150-5C77C9E76DFE}"/>
          </ac:spMkLst>
        </pc:spChg>
        <pc:spChg chg="mod">
          <ac:chgData name="Thu Thao" userId="2c068e76ad5633ce" providerId="LiveId" clId="{CEBC8F21-0733-4CF4-969B-F6F496F60EDD}" dt="2024-01-25T05:29:51.940" v="32" actId="1036"/>
          <ac:spMkLst>
            <pc:docMk/>
            <pc:sldMk cId="4212956585" sldId="365"/>
            <ac:spMk id="3" creationId="{2A6F0AEC-7045-303F-4720-B019078984CA}"/>
          </ac:spMkLst>
        </pc:spChg>
        <pc:spChg chg="mod">
          <ac:chgData name="Thu Thao" userId="2c068e76ad5633ce" providerId="LiveId" clId="{CEBC8F21-0733-4CF4-969B-F6F496F60EDD}" dt="2024-01-25T05:25:57.396" v="0"/>
          <ac:spMkLst>
            <pc:docMk/>
            <pc:sldMk cId="4212956585" sldId="365"/>
            <ac:spMk id="4" creationId="{00000000-0000-0000-0000-000000000000}"/>
          </ac:spMkLst>
        </pc:spChg>
        <pc:spChg chg="mod">
          <ac:chgData name="Thu Thao" userId="2c068e76ad5633ce" providerId="LiveId" clId="{CEBC8F21-0733-4CF4-969B-F6F496F60EDD}" dt="2024-01-25T05:26:49.835" v="1"/>
          <ac:spMkLst>
            <pc:docMk/>
            <pc:sldMk cId="4212956585" sldId="365"/>
            <ac:spMk id="7" creationId="{00000000-0000-0000-0000-000000000000}"/>
          </ac:spMkLst>
        </pc:spChg>
        <pc:graphicFrameChg chg="mod">
          <ac:chgData name="Thu Thao" userId="2c068e76ad5633ce" providerId="LiveId" clId="{CEBC8F21-0733-4CF4-969B-F6F496F60EDD}" dt="2024-01-25T05:52:16.512" v="235"/>
          <ac:graphicFrameMkLst>
            <pc:docMk/>
            <pc:sldMk cId="4212956585" sldId="365"/>
            <ac:graphicFrameMk id="14" creationId="{00000000-0000-0000-0000-000000000000}"/>
          </ac:graphicFrameMkLst>
        </pc:graphicFrameChg>
      </pc:sldChg>
      <pc:sldChg chg="modSp">
        <pc:chgData name="Thu Thao" userId="2c068e76ad5633ce" providerId="LiveId" clId="{CEBC8F21-0733-4CF4-969B-F6F496F60EDD}" dt="2024-01-25T05:26:49.835" v="1"/>
        <pc:sldMkLst>
          <pc:docMk/>
          <pc:sldMk cId="1166080980" sldId="367"/>
        </pc:sldMkLst>
        <pc:spChg chg="mod">
          <ac:chgData name="Thu Thao" userId="2c068e76ad5633ce" providerId="LiveId" clId="{CEBC8F21-0733-4CF4-969B-F6F496F60EDD}" dt="2024-01-25T05:26:49.835" v="1"/>
          <ac:spMkLst>
            <pc:docMk/>
            <pc:sldMk cId="1166080980" sldId="367"/>
            <ac:spMk id="8" creationId="{52456086-8919-4903-82F4-3F68D7C87E67}"/>
          </ac:spMkLst>
        </pc:spChg>
      </pc:sldChg>
      <pc:sldChg chg="addSp delSp modSp mod">
        <pc:chgData name="Thu Thao" userId="2c068e76ad5633ce" providerId="LiveId" clId="{CEBC8F21-0733-4CF4-969B-F6F496F60EDD}" dt="2024-01-25T06:46:32.329" v="1027" actId="14100"/>
        <pc:sldMkLst>
          <pc:docMk/>
          <pc:sldMk cId="2899345430" sldId="490"/>
        </pc:sldMkLst>
        <pc:spChg chg="add mod">
          <ac:chgData name="Thu Thao" userId="2c068e76ad5633ce" providerId="LiveId" clId="{CEBC8F21-0733-4CF4-969B-F6F496F60EDD}" dt="2024-01-25T05:54:18.632" v="245"/>
          <ac:spMkLst>
            <pc:docMk/>
            <pc:sldMk cId="2899345430" sldId="490"/>
            <ac:spMk id="2" creationId="{27DE755D-203E-8374-4C3F-21A95989EF0C}"/>
          </ac:spMkLst>
        </pc:spChg>
        <pc:spChg chg="add mod">
          <ac:chgData name="Thu Thao" userId="2c068e76ad5633ce" providerId="LiveId" clId="{CEBC8F21-0733-4CF4-969B-F6F496F60EDD}" dt="2024-01-25T06:46:32.329" v="1027" actId="14100"/>
          <ac:spMkLst>
            <pc:docMk/>
            <pc:sldMk cId="2899345430" sldId="490"/>
            <ac:spMk id="3" creationId="{9D5A8252-D551-F783-BD4E-C727E90FAA8B}"/>
          </ac:spMkLst>
        </pc:spChg>
        <pc:spChg chg="mod">
          <ac:chgData name="Thu Thao" userId="2c068e76ad5633ce" providerId="LiveId" clId="{CEBC8F21-0733-4CF4-969B-F6F496F60EDD}" dt="2024-01-25T05:54:47.411" v="268" actId="14100"/>
          <ac:spMkLst>
            <pc:docMk/>
            <pc:sldMk cId="2899345430" sldId="490"/>
            <ac:spMk id="6" creationId="{5E63BD44-5E06-F8E9-C04A-D5B56211CFEE}"/>
          </ac:spMkLst>
        </pc:spChg>
        <pc:spChg chg="mod">
          <ac:chgData name="Thu Thao" userId="2c068e76ad5633ce" providerId="LiveId" clId="{CEBC8F21-0733-4CF4-969B-F6F496F60EDD}" dt="2024-01-25T05:26:49.835" v="1"/>
          <ac:spMkLst>
            <pc:docMk/>
            <pc:sldMk cId="2899345430" sldId="490"/>
            <ac:spMk id="7" creationId="{00000000-0000-0000-0000-000000000000}"/>
          </ac:spMkLst>
        </pc:spChg>
        <pc:spChg chg="del">
          <ac:chgData name="Thu Thao" userId="2c068e76ad5633ce" providerId="LiveId" clId="{CEBC8F21-0733-4CF4-969B-F6F496F60EDD}" dt="2024-01-25T05:54:20.359" v="246" actId="478"/>
          <ac:spMkLst>
            <pc:docMk/>
            <pc:sldMk cId="2899345430" sldId="490"/>
            <ac:spMk id="8" creationId="{4FC08806-1E25-A3AF-0E32-2C5615ED0F95}"/>
          </ac:spMkLst>
        </pc:spChg>
      </pc:sldChg>
      <pc:sldChg chg="addSp delSp modSp mod">
        <pc:chgData name="Thu Thao" userId="2c068e76ad5633ce" providerId="LiveId" clId="{CEBC8F21-0733-4CF4-969B-F6F496F60EDD}" dt="2024-01-25T06:46:27.965" v="1026" actId="1037"/>
        <pc:sldMkLst>
          <pc:docMk/>
          <pc:sldMk cId="2340192846" sldId="519"/>
        </pc:sldMkLst>
        <pc:spChg chg="add mod">
          <ac:chgData name="Thu Thao" userId="2c068e76ad5633ce" providerId="LiveId" clId="{CEBC8F21-0733-4CF4-969B-F6F496F60EDD}" dt="2024-01-25T06:46:27.965" v="1026" actId="1037"/>
          <ac:spMkLst>
            <pc:docMk/>
            <pc:sldMk cId="2340192846" sldId="519"/>
            <ac:spMk id="2" creationId="{472571EC-E893-E208-CB7E-16A49ACB8B66}"/>
          </ac:spMkLst>
        </pc:spChg>
        <pc:spChg chg="mod">
          <ac:chgData name="Thu Thao" userId="2c068e76ad5633ce" providerId="LiveId" clId="{CEBC8F21-0733-4CF4-969B-F6F496F60EDD}" dt="2024-01-25T05:56:26.034" v="301" actId="20577"/>
          <ac:spMkLst>
            <pc:docMk/>
            <pc:sldMk cId="2340192846" sldId="519"/>
            <ac:spMk id="6" creationId="{5E63BD44-5E06-F8E9-C04A-D5B56211CFEE}"/>
          </ac:spMkLst>
        </pc:spChg>
        <pc:spChg chg="mod">
          <ac:chgData name="Thu Thao" userId="2c068e76ad5633ce" providerId="LiveId" clId="{CEBC8F21-0733-4CF4-969B-F6F496F60EDD}" dt="2024-01-25T05:26:49.835" v="1"/>
          <ac:spMkLst>
            <pc:docMk/>
            <pc:sldMk cId="2340192846" sldId="519"/>
            <ac:spMk id="7" creationId="{00000000-0000-0000-0000-000000000000}"/>
          </ac:spMkLst>
        </pc:spChg>
        <pc:spChg chg="del">
          <ac:chgData name="Thu Thao" userId="2c068e76ad5633ce" providerId="LiveId" clId="{CEBC8F21-0733-4CF4-969B-F6F496F60EDD}" dt="2024-01-25T05:55:21.443" v="271" actId="478"/>
          <ac:spMkLst>
            <pc:docMk/>
            <pc:sldMk cId="2340192846" sldId="519"/>
            <ac:spMk id="8" creationId="{4FC08806-1E25-A3AF-0E32-2C5615ED0F95}"/>
          </ac:spMkLst>
        </pc:spChg>
      </pc:sldChg>
      <pc:sldChg chg="modSp mod">
        <pc:chgData name="Thu Thao" userId="2c068e76ad5633ce" providerId="LiveId" clId="{CEBC8F21-0733-4CF4-969B-F6F496F60EDD}" dt="2024-01-25T05:56:57.748" v="304" actId="14100"/>
        <pc:sldMkLst>
          <pc:docMk/>
          <pc:sldMk cId="646410701" sldId="520"/>
        </pc:sldMkLst>
        <pc:spChg chg="mod">
          <ac:chgData name="Thu Thao" userId="2c068e76ad5633ce" providerId="LiveId" clId="{CEBC8F21-0733-4CF4-969B-F6F496F60EDD}" dt="2024-01-25T05:56:57.748" v="304" actId="14100"/>
          <ac:spMkLst>
            <pc:docMk/>
            <pc:sldMk cId="646410701" sldId="520"/>
            <ac:spMk id="2" creationId="{EAE0F353-07AC-2862-6EC4-58AD99C108FE}"/>
          </ac:spMkLst>
        </pc:spChg>
        <pc:spChg chg="mod">
          <ac:chgData name="Thu Thao" userId="2c068e76ad5633ce" providerId="LiveId" clId="{CEBC8F21-0733-4CF4-969B-F6F496F60EDD}" dt="2024-01-25T05:26:49.835" v="1"/>
          <ac:spMkLst>
            <pc:docMk/>
            <pc:sldMk cId="646410701" sldId="520"/>
            <ac:spMk id="7" creationId="{00000000-0000-0000-0000-000000000000}"/>
          </ac:spMkLst>
        </pc:spChg>
        <pc:spChg chg="mod">
          <ac:chgData name="Thu Thao" userId="2c068e76ad5633ce" providerId="LiveId" clId="{CEBC8F21-0733-4CF4-969B-F6F496F60EDD}" dt="2024-01-25T05:56:40.661" v="302"/>
          <ac:spMkLst>
            <pc:docMk/>
            <pc:sldMk cId="646410701" sldId="520"/>
            <ac:spMk id="8" creationId="{4FC08806-1E25-A3AF-0E32-2C5615ED0F95}"/>
          </ac:spMkLst>
        </pc:spChg>
      </pc:sldChg>
      <pc:sldChg chg="addSp delSp modSp mod">
        <pc:chgData name="Thu Thao" userId="2c068e76ad5633ce" providerId="LiveId" clId="{CEBC8F21-0733-4CF4-969B-F6F496F60EDD}" dt="2024-01-25T05:58:35.350" v="374" actId="1036"/>
        <pc:sldMkLst>
          <pc:docMk/>
          <pc:sldMk cId="2341696524" sldId="571"/>
        </pc:sldMkLst>
        <pc:spChg chg="del">
          <ac:chgData name="Thu Thao" userId="2c068e76ad5633ce" providerId="LiveId" clId="{CEBC8F21-0733-4CF4-969B-F6F496F60EDD}" dt="2024-01-25T05:58:33.268" v="365" actId="478"/>
          <ac:spMkLst>
            <pc:docMk/>
            <pc:sldMk cId="2341696524" sldId="571"/>
            <ac:spMk id="2" creationId="{98A29364-2497-EA85-A4B8-8DDBAE27655A}"/>
          </ac:spMkLst>
        </pc:spChg>
        <pc:spChg chg="add mod">
          <ac:chgData name="Thu Thao" userId="2c068e76ad5633ce" providerId="LiveId" clId="{CEBC8F21-0733-4CF4-969B-F6F496F60EDD}" dt="2024-01-25T05:58:35.350" v="374" actId="1036"/>
          <ac:spMkLst>
            <pc:docMk/>
            <pc:sldMk cId="2341696524" sldId="571"/>
            <ac:spMk id="3" creationId="{C74544B9-0ECC-48E2-ED73-0620F8E899E6}"/>
          </ac:spMkLst>
        </pc:spChg>
        <pc:spChg chg="mod">
          <ac:chgData name="Thu Thao" userId="2c068e76ad5633ce" providerId="LiveId" clId="{CEBC8F21-0733-4CF4-969B-F6F496F60EDD}" dt="2024-01-25T05:58:23.219" v="364" actId="1036"/>
          <ac:spMkLst>
            <pc:docMk/>
            <pc:sldMk cId="2341696524" sldId="571"/>
            <ac:spMk id="6" creationId="{5E63BD44-5E06-F8E9-C04A-D5B56211CFEE}"/>
          </ac:spMkLst>
        </pc:spChg>
        <pc:spChg chg="mod">
          <ac:chgData name="Thu Thao" userId="2c068e76ad5633ce" providerId="LiveId" clId="{CEBC8F21-0733-4CF4-969B-F6F496F60EDD}" dt="2024-01-25T05:26:49.835" v="1"/>
          <ac:spMkLst>
            <pc:docMk/>
            <pc:sldMk cId="2341696524" sldId="571"/>
            <ac:spMk id="7" creationId="{00000000-0000-0000-0000-000000000000}"/>
          </ac:spMkLst>
        </pc:spChg>
      </pc:sldChg>
      <pc:sldChg chg="modSp mod">
        <pc:chgData name="Thu Thao" userId="2c068e76ad5633ce" providerId="LiveId" clId="{CEBC8F21-0733-4CF4-969B-F6F496F60EDD}" dt="2024-01-25T05:59:12.003" v="377" actId="14100"/>
        <pc:sldMkLst>
          <pc:docMk/>
          <pc:sldMk cId="2976591380" sldId="572"/>
        </pc:sldMkLst>
        <pc:spChg chg="mod">
          <ac:chgData name="Thu Thao" userId="2c068e76ad5633ce" providerId="LiveId" clId="{CEBC8F21-0733-4CF4-969B-F6F496F60EDD}" dt="2024-01-25T05:59:12.003" v="377" actId="14100"/>
          <ac:spMkLst>
            <pc:docMk/>
            <pc:sldMk cId="2976591380" sldId="572"/>
            <ac:spMk id="6" creationId="{5E63BD44-5E06-F8E9-C04A-D5B56211CFEE}"/>
          </ac:spMkLst>
        </pc:spChg>
        <pc:spChg chg="mod">
          <ac:chgData name="Thu Thao" userId="2c068e76ad5633ce" providerId="LiveId" clId="{CEBC8F21-0733-4CF4-969B-F6F496F60EDD}" dt="2024-01-25T05:26:49.835" v="1"/>
          <ac:spMkLst>
            <pc:docMk/>
            <pc:sldMk cId="2976591380" sldId="572"/>
            <ac:spMk id="7" creationId="{00000000-0000-0000-0000-000000000000}"/>
          </ac:spMkLst>
        </pc:spChg>
        <pc:spChg chg="mod">
          <ac:chgData name="Thu Thao" userId="2c068e76ad5633ce" providerId="LiveId" clId="{CEBC8F21-0733-4CF4-969B-F6F496F60EDD}" dt="2024-01-25T05:58:52.247" v="375"/>
          <ac:spMkLst>
            <pc:docMk/>
            <pc:sldMk cId="2976591380" sldId="572"/>
            <ac:spMk id="8" creationId="{4FC08806-1E25-A3AF-0E32-2C5615ED0F95}"/>
          </ac:spMkLst>
        </pc:spChg>
      </pc:sldChg>
      <pc:sldChg chg="modSp mod">
        <pc:chgData name="Thu Thao" userId="2c068e76ad5633ce" providerId="LiveId" clId="{CEBC8F21-0733-4CF4-969B-F6F496F60EDD}" dt="2024-01-25T06:04:27.531" v="460" actId="20577"/>
        <pc:sldMkLst>
          <pc:docMk/>
          <pc:sldMk cId="1480554525" sldId="575"/>
        </pc:sldMkLst>
        <pc:spChg chg="mod">
          <ac:chgData name="Thu Thao" userId="2c068e76ad5633ce" providerId="LiveId" clId="{CEBC8F21-0733-4CF4-969B-F6F496F60EDD}" dt="2024-01-25T06:04:09.800" v="458"/>
          <ac:spMkLst>
            <pc:docMk/>
            <pc:sldMk cId="1480554525" sldId="575"/>
            <ac:spMk id="2" creationId="{306C5E04-B4E0-5CB1-4C8C-3F4AA9C27FB3}"/>
          </ac:spMkLst>
        </pc:spChg>
        <pc:spChg chg="mod">
          <ac:chgData name="Thu Thao" userId="2c068e76ad5633ce" providerId="LiveId" clId="{CEBC8F21-0733-4CF4-969B-F6F496F60EDD}" dt="2024-01-25T06:04:27.531" v="460" actId="20577"/>
          <ac:spMkLst>
            <pc:docMk/>
            <pc:sldMk cId="1480554525" sldId="575"/>
            <ac:spMk id="6" creationId="{5E63BD44-5E06-F8E9-C04A-D5B56211CFEE}"/>
          </ac:spMkLst>
        </pc:spChg>
        <pc:spChg chg="mod">
          <ac:chgData name="Thu Thao" userId="2c068e76ad5633ce" providerId="LiveId" clId="{CEBC8F21-0733-4CF4-969B-F6F496F60EDD}" dt="2024-01-25T05:26:49.835" v="1"/>
          <ac:spMkLst>
            <pc:docMk/>
            <pc:sldMk cId="1480554525" sldId="575"/>
            <ac:spMk id="7" creationId="{00000000-0000-0000-0000-000000000000}"/>
          </ac:spMkLst>
        </pc:spChg>
      </pc:sldChg>
      <pc:sldChg chg="addSp delSp modSp mod">
        <pc:chgData name="Thu Thao" userId="2c068e76ad5633ce" providerId="LiveId" clId="{CEBC8F21-0733-4CF4-969B-F6F496F60EDD}" dt="2024-01-25T06:08:54.134" v="545" actId="948"/>
        <pc:sldMkLst>
          <pc:docMk/>
          <pc:sldMk cId="4039360505" sldId="576"/>
        </pc:sldMkLst>
        <pc:spChg chg="del">
          <ac:chgData name="Thu Thao" userId="2c068e76ad5633ce" providerId="LiveId" clId="{CEBC8F21-0733-4CF4-969B-F6F496F60EDD}" dt="2024-01-25T06:07:34.611" v="523" actId="478"/>
          <ac:spMkLst>
            <pc:docMk/>
            <pc:sldMk cId="4039360505" sldId="576"/>
            <ac:spMk id="2" creationId="{6D45DFCE-B0AD-FEBF-AFB8-94F4F68742AD}"/>
          </ac:spMkLst>
        </pc:spChg>
        <pc:spChg chg="add mod">
          <ac:chgData name="Thu Thao" userId="2c068e76ad5633ce" providerId="LiveId" clId="{CEBC8F21-0733-4CF4-969B-F6F496F60EDD}" dt="2024-01-25T06:08:36.798" v="543" actId="1076"/>
          <ac:spMkLst>
            <pc:docMk/>
            <pc:sldMk cId="4039360505" sldId="576"/>
            <ac:spMk id="3" creationId="{41FBD0A7-99BD-938D-416F-4487CB12C64F}"/>
          </ac:spMkLst>
        </pc:spChg>
        <pc:spChg chg="mod">
          <ac:chgData name="Thu Thao" userId="2c068e76ad5633ce" providerId="LiveId" clId="{CEBC8F21-0733-4CF4-969B-F6F496F60EDD}" dt="2024-01-25T06:08:54.134" v="545" actId="948"/>
          <ac:spMkLst>
            <pc:docMk/>
            <pc:sldMk cId="4039360505" sldId="576"/>
            <ac:spMk id="6" creationId="{5E63BD44-5E06-F8E9-C04A-D5B56211CFEE}"/>
          </ac:spMkLst>
        </pc:spChg>
        <pc:spChg chg="mod">
          <ac:chgData name="Thu Thao" userId="2c068e76ad5633ce" providerId="LiveId" clId="{CEBC8F21-0733-4CF4-969B-F6F496F60EDD}" dt="2024-01-25T05:26:49.835" v="1"/>
          <ac:spMkLst>
            <pc:docMk/>
            <pc:sldMk cId="4039360505" sldId="576"/>
            <ac:spMk id="7" creationId="{00000000-0000-0000-0000-000000000000}"/>
          </ac:spMkLst>
        </pc:spChg>
      </pc:sldChg>
      <pc:sldChg chg="modSp mod">
        <pc:chgData name="Thu Thao" userId="2c068e76ad5633ce" providerId="LiveId" clId="{CEBC8F21-0733-4CF4-969B-F6F496F60EDD}" dt="2024-01-25T06:10:56.242" v="617" actId="1035"/>
        <pc:sldMkLst>
          <pc:docMk/>
          <pc:sldMk cId="56641792" sldId="577"/>
        </pc:sldMkLst>
        <pc:spChg chg="mod">
          <ac:chgData name="Thu Thao" userId="2c068e76ad5633ce" providerId="LiveId" clId="{CEBC8F21-0733-4CF4-969B-F6F496F60EDD}" dt="2024-01-25T06:10:49.265" v="606" actId="1035"/>
          <ac:spMkLst>
            <pc:docMk/>
            <pc:sldMk cId="56641792" sldId="577"/>
            <ac:spMk id="2" creationId="{EECE2035-9324-1AC9-F03C-69453C4A0319}"/>
          </ac:spMkLst>
        </pc:spChg>
        <pc:spChg chg="mod">
          <ac:chgData name="Thu Thao" userId="2c068e76ad5633ce" providerId="LiveId" clId="{CEBC8F21-0733-4CF4-969B-F6F496F60EDD}" dt="2024-01-25T06:10:56.242" v="617" actId="1035"/>
          <ac:spMkLst>
            <pc:docMk/>
            <pc:sldMk cId="56641792" sldId="577"/>
            <ac:spMk id="6" creationId="{5E63BD44-5E06-F8E9-C04A-D5B56211CFEE}"/>
          </ac:spMkLst>
        </pc:spChg>
        <pc:spChg chg="mod">
          <ac:chgData name="Thu Thao" userId="2c068e76ad5633ce" providerId="LiveId" clId="{CEBC8F21-0733-4CF4-969B-F6F496F60EDD}" dt="2024-01-25T05:26:49.835" v="1"/>
          <ac:spMkLst>
            <pc:docMk/>
            <pc:sldMk cId="56641792" sldId="577"/>
            <ac:spMk id="7" creationId="{00000000-0000-0000-0000-000000000000}"/>
          </ac:spMkLst>
        </pc:spChg>
      </pc:sldChg>
      <pc:sldChg chg="addSp delSp modSp mod">
        <pc:chgData name="Thu Thao" userId="2c068e76ad5633ce" providerId="LiveId" clId="{CEBC8F21-0733-4CF4-969B-F6F496F60EDD}" dt="2024-01-25T06:42:47.789" v="997" actId="1036"/>
        <pc:sldMkLst>
          <pc:docMk/>
          <pc:sldMk cId="2485346461" sldId="578"/>
        </pc:sldMkLst>
        <pc:spChg chg="del">
          <ac:chgData name="Thu Thao" userId="2c068e76ad5633ce" providerId="LiveId" clId="{CEBC8F21-0733-4CF4-969B-F6F496F60EDD}" dt="2024-01-25T06:11:25.017" v="620" actId="478"/>
          <ac:spMkLst>
            <pc:docMk/>
            <pc:sldMk cId="2485346461" sldId="578"/>
            <ac:spMk id="2" creationId="{0922A0AE-A8A9-01CE-E335-F2C4A2E7EA1F}"/>
          </ac:spMkLst>
        </pc:spChg>
        <pc:spChg chg="add mod">
          <ac:chgData name="Thu Thao" userId="2c068e76ad5633ce" providerId="LiveId" clId="{CEBC8F21-0733-4CF4-969B-F6F496F60EDD}" dt="2024-01-25T06:42:47.789" v="997" actId="1036"/>
          <ac:spMkLst>
            <pc:docMk/>
            <pc:sldMk cId="2485346461" sldId="578"/>
            <ac:spMk id="3" creationId="{C9B98004-C205-1721-26D2-C949C27859E7}"/>
          </ac:spMkLst>
        </pc:spChg>
        <pc:spChg chg="mod">
          <ac:chgData name="Thu Thao" userId="2c068e76ad5633ce" providerId="LiveId" clId="{CEBC8F21-0733-4CF4-969B-F6F496F60EDD}" dt="2024-01-25T06:19:13.995" v="675" actId="20577"/>
          <ac:spMkLst>
            <pc:docMk/>
            <pc:sldMk cId="2485346461" sldId="578"/>
            <ac:spMk id="6" creationId="{5E63BD44-5E06-F8E9-C04A-D5B56211CFEE}"/>
          </ac:spMkLst>
        </pc:spChg>
        <pc:spChg chg="mod">
          <ac:chgData name="Thu Thao" userId="2c068e76ad5633ce" providerId="LiveId" clId="{CEBC8F21-0733-4CF4-969B-F6F496F60EDD}" dt="2024-01-25T05:26:49.835" v="1"/>
          <ac:spMkLst>
            <pc:docMk/>
            <pc:sldMk cId="2485346461" sldId="578"/>
            <ac:spMk id="7" creationId="{00000000-0000-0000-0000-000000000000}"/>
          </ac:spMkLst>
        </pc:spChg>
      </pc:sldChg>
      <pc:sldChg chg="addSp modSp mod">
        <pc:chgData name="Thu Thao" userId="2c068e76ad5633ce" providerId="LiveId" clId="{CEBC8F21-0733-4CF4-969B-F6F496F60EDD}" dt="2024-01-25T06:20:46.569" v="677" actId="1076"/>
        <pc:sldMkLst>
          <pc:docMk/>
          <pc:sldMk cId="299622236" sldId="579"/>
        </pc:sldMkLst>
        <pc:spChg chg="add mod">
          <ac:chgData name="Thu Thao" userId="2c068e76ad5633ce" providerId="LiveId" clId="{CEBC8F21-0733-4CF4-969B-F6F496F60EDD}" dt="2024-01-25T06:18:39.796" v="670"/>
          <ac:spMkLst>
            <pc:docMk/>
            <pc:sldMk cId="299622236" sldId="579"/>
            <ac:spMk id="2" creationId="{E196A059-9660-7C1E-8221-367BBEFE0DC1}"/>
          </ac:spMkLst>
        </pc:spChg>
        <pc:spChg chg="mod">
          <ac:chgData name="Thu Thao" userId="2c068e76ad5633ce" providerId="LiveId" clId="{CEBC8F21-0733-4CF4-969B-F6F496F60EDD}" dt="2024-01-25T06:20:40.816" v="676" actId="1076"/>
          <ac:spMkLst>
            <pc:docMk/>
            <pc:sldMk cId="299622236" sldId="579"/>
            <ac:spMk id="6" creationId="{5E63BD44-5E06-F8E9-C04A-D5B56211CFEE}"/>
          </ac:spMkLst>
        </pc:spChg>
        <pc:spChg chg="mod">
          <ac:chgData name="Thu Thao" userId="2c068e76ad5633ce" providerId="LiveId" clId="{CEBC8F21-0733-4CF4-969B-F6F496F60EDD}" dt="2024-01-25T05:26:49.835" v="1"/>
          <ac:spMkLst>
            <pc:docMk/>
            <pc:sldMk cId="299622236" sldId="579"/>
            <ac:spMk id="7" creationId="{00000000-0000-0000-0000-000000000000}"/>
          </ac:spMkLst>
        </pc:spChg>
        <pc:spChg chg="mod">
          <ac:chgData name="Thu Thao" userId="2c068e76ad5633ce" providerId="LiveId" clId="{CEBC8F21-0733-4CF4-969B-F6F496F60EDD}" dt="2024-01-25T06:20:46.569" v="677" actId="1076"/>
          <ac:spMkLst>
            <pc:docMk/>
            <pc:sldMk cId="299622236" sldId="579"/>
            <ac:spMk id="8" creationId="{4FC08806-1E25-A3AF-0E32-2C5615ED0F95}"/>
          </ac:spMkLst>
        </pc:spChg>
      </pc:sldChg>
      <pc:sldChg chg="addSp delSp modSp mod">
        <pc:chgData name="Thu Thao" userId="2c068e76ad5633ce" providerId="LiveId" clId="{CEBC8F21-0733-4CF4-969B-F6F496F60EDD}" dt="2024-01-25T06:41:12.326" v="989" actId="20577"/>
        <pc:sldMkLst>
          <pc:docMk/>
          <pc:sldMk cId="3079736239" sldId="580"/>
        </pc:sldMkLst>
        <pc:spChg chg="del">
          <ac:chgData name="Thu Thao" userId="2c068e76ad5633ce" providerId="LiveId" clId="{CEBC8F21-0733-4CF4-969B-F6F496F60EDD}" dt="2024-01-25T06:22:31.812" v="703" actId="478"/>
          <ac:spMkLst>
            <pc:docMk/>
            <pc:sldMk cId="3079736239" sldId="580"/>
            <ac:spMk id="2" creationId="{F84A25CC-969D-1B88-6914-108FC229FF94}"/>
          </ac:spMkLst>
        </pc:spChg>
        <pc:spChg chg="add mod">
          <ac:chgData name="Thu Thao" userId="2c068e76ad5633ce" providerId="LiveId" clId="{CEBC8F21-0733-4CF4-969B-F6F496F60EDD}" dt="2024-01-25T06:23:33.005" v="730" actId="1035"/>
          <ac:spMkLst>
            <pc:docMk/>
            <pc:sldMk cId="3079736239" sldId="580"/>
            <ac:spMk id="3" creationId="{3BF511FB-2ECA-D2BB-AB03-03AEDD6EA79A}"/>
          </ac:spMkLst>
        </pc:spChg>
        <pc:spChg chg="mod">
          <ac:chgData name="Thu Thao" userId="2c068e76ad5633ce" providerId="LiveId" clId="{CEBC8F21-0733-4CF4-969B-F6F496F60EDD}" dt="2024-01-25T06:41:12.326" v="989" actId="20577"/>
          <ac:spMkLst>
            <pc:docMk/>
            <pc:sldMk cId="3079736239" sldId="580"/>
            <ac:spMk id="6" creationId="{5E63BD44-5E06-F8E9-C04A-D5B56211CFEE}"/>
          </ac:spMkLst>
        </pc:spChg>
        <pc:spChg chg="mod">
          <ac:chgData name="Thu Thao" userId="2c068e76ad5633ce" providerId="LiveId" clId="{CEBC8F21-0733-4CF4-969B-F6F496F60EDD}" dt="2024-01-25T05:26:49.835" v="1"/>
          <ac:spMkLst>
            <pc:docMk/>
            <pc:sldMk cId="3079736239" sldId="580"/>
            <ac:spMk id="7" creationId="{00000000-0000-0000-0000-000000000000}"/>
          </ac:spMkLst>
        </pc:spChg>
      </pc:sldChg>
      <pc:sldChg chg="modSp mod">
        <pc:chgData name="Thu Thao" userId="2c068e76ad5633ce" providerId="LiveId" clId="{CEBC8F21-0733-4CF4-969B-F6F496F60EDD}" dt="2024-01-25T06:25:15.312" v="764" actId="1038"/>
        <pc:sldMkLst>
          <pc:docMk/>
          <pc:sldMk cId="736582985" sldId="581"/>
        </pc:sldMkLst>
        <pc:spChg chg="mod">
          <ac:chgData name="Thu Thao" userId="2c068e76ad5633ce" providerId="LiveId" clId="{CEBC8F21-0733-4CF4-969B-F6F496F60EDD}" dt="2024-01-25T06:25:02.797" v="754" actId="1037"/>
          <ac:spMkLst>
            <pc:docMk/>
            <pc:sldMk cId="736582985" sldId="581"/>
            <ac:spMk id="6" creationId="{5E63BD44-5E06-F8E9-C04A-D5B56211CFEE}"/>
          </ac:spMkLst>
        </pc:spChg>
        <pc:spChg chg="mod">
          <ac:chgData name="Thu Thao" userId="2c068e76ad5633ce" providerId="LiveId" clId="{CEBC8F21-0733-4CF4-969B-F6F496F60EDD}" dt="2024-01-25T05:26:49.835" v="1"/>
          <ac:spMkLst>
            <pc:docMk/>
            <pc:sldMk cId="736582985" sldId="581"/>
            <ac:spMk id="7" creationId="{00000000-0000-0000-0000-000000000000}"/>
          </ac:spMkLst>
        </pc:spChg>
        <pc:spChg chg="mod">
          <ac:chgData name="Thu Thao" userId="2c068e76ad5633ce" providerId="LiveId" clId="{CEBC8F21-0733-4CF4-969B-F6F496F60EDD}" dt="2024-01-25T06:25:15.312" v="764" actId="1038"/>
          <ac:spMkLst>
            <pc:docMk/>
            <pc:sldMk cId="736582985" sldId="581"/>
            <ac:spMk id="8" creationId="{4FC08806-1E25-A3AF-0E32-2C5615ED0F95}"/>
          </ac:spMkLst>
        </pc:spChg>
      </pc:sldChg>
      <pc:sldChg chg="addSp delSp modSp mod">
        <pc:chgData name="Thu Thao" userId="2c068e76ad5633ce" providerId="LiveId" clId="{CEBC8F21-0733-4CF4-969B-F6F496F60EDD}" dt="2024-01-25T06:30:09.124" v="867" actId="1038"/>
        <pc:sldMkLst>
          <pc:docMk/>
          <pc:sldMk cId="3428620081" sldId="584"/>
        </pc:sldMkLst>
        <pc:spChg chg="del">
          <ac:chgData name="Thu Thao" userId="2c068e76ad5633ce" providerId="LiveId" clId="{CEBC8F21-0733-4CF4-969B-F6F496F60EDD}" dt="2024-01-25T06:29:52.170" v="848" actId="478"/>
          <ac:spMkLst>
            <pc:docMk/>
            <pc:sldMk cId="3428620081" sldId="584"/>
            <ac:spMk id="2" creationId="{50F19D85-BCFC-4F29-2CC6-06463AD7EDE3}"/>
          </ac:spMkLst>
        </pc:spChg>
        <pc:spChg chg="add mod">
          <ac:chgData name="Thu Thao" userId="2c068e76ad5633ce" providerId="LiveId" clId="{CEBC8F21-0733-4CF4-969B-F6F496F60EDD}" dt="2024-01-25T06:30:09.124" v="867" actId="1038"/>
          <ac:spMkLst>
            <pc:docMk/>
            <pc:sldMk cId="3428620081" sldId="584"/>
            <ac:spMk id="3" creationId="{E5306761-8250-A20E-DB45-DF952CB5E5F1}"/>
          </ac:spMkLst>
        </pc:spChg>
        <pc:spChg chg="mod">
          <ac:chgData name="Thu Thao" userId="2c068e76ad5633ce" providerId="LiveId" clId="{CEBC8F21-0733-4CF4-969B-F6F496F60EDD}" dt="2024-01-25T06:29:28.321" v="840" actId="20577"/>
          <ac:spMkLst>
            <pc:docMk/>
            <pc:sldMk cId="3428620081" sldId="584"/>
            <ac:spMk id="6" creationId="{5E63BD44-5E06-F8E9-C04A-D5B56211CFEE}"/>
          </ac:spMkLst>
        </pc:spChg>
        <pc:spChg chg="mod">
          <ac:chgData name="Thu Thao" userId="2c068e76ad5633ce" providerId="LiveId" clId="{CEBC8F21-0733-4CF4-969B-F6F496F60EDD}" dt="2024-01-25T05:26:49.835" v="1"/>
          <ac:spMkLst>
            <pc:docMk/>
            <pc:sldMk cId="3428620081" sldId="584"/>
            <ac:spMk id="7" creationId="{00000000-0000-0000-0000-000000000000}"/>
          </ac:spMkLst>
        </pc:spChg>
      </pc:sldChg>
      <pc:sldChg chg="modSp mod">
        <pc:chgData name="Thu Thao" userId="2c068e76ad5633ce" providerId="LiveId" clId="{CEBC8F21-0733-4CF4-969B-F6F496F60EDD}" dt="2024-01-25T06:31:10.677" v="870" actId="14100"/>
        <pc:sldMkLst>
          <pc:docMk/>
          <pc:sldMk cId="3372903833" sldId="599"/>
        </pc:sldMkLst>
        <pc:spChg chg="mod">
          <ac:chgData name="Thu Thao" userId="2c068e76ad5633ce" providerId="LiveId" clId="{CEBC8F21-0733-4CF4-969B-F6F496F60EDD}" dt="2024-01-25T06:31:10.677" v="870" actId="14100"/>
          <ac:spMkLst>
            <pc:docMk/>
            <pc:sldMk cId="3372903833" sldId="599"/>
            <ac:spMk id="6" creationId="{5E63BD44-5E06-F8E9-C04A-D5B56211CFEE}"/>
          </ac:spMkLst>
        </pc:spChg>
        <pc:spChg chg="mod">
          <ac:chgData name="Thu Thao" userId="2c068e76ad5633ce" providerId="LiveId" clId="{CEBC8F21-0733-4CF4-969B-F6F496F60EDD}" dt="2024-01-25T05:26:49.835" v="1"/>
          <ac:spMkLst>
            <pc:docMk/>
            <pc:sldMk cId="3372903833" sldId="599"/>
            <ac:spMk id="7" creationId="{00000000-0000-0000-0000-000000000000}"/>
          </ac:spMkLst>
        </pc:spChg>
        <pc:spChg chg="mod">
          <ac:chgData name="Thu Thao" userId="2c068e76ad5633ce" providerId="LiveId" clId="{CEBC8F21-0733-4CF4-969B-F6F496F60EDD}" dt="2024-01-25T06:30:55.463" v="868"/>
          <ac:spMkLst>
            <pc:docMk/>
            <pc:sldMk cId="3372903833" sldId="599"/>
            <ac:spMk id="8" creationId="{4FC08806-1E25-A3AF-0E32-2C5615ED0F95}"/>
          </ac:spMkLst>
        </pc:spChg>
      </pc:sldChg>
      <pc:sldChg chg="modSp mod">
        <pc:chgData name="Thu Thao" userId="2c068e76ad5633ce" providerId="LiveId" clId="{CEBC8F21-0733-4CF4-969B-F6F496F60EDD}" dt="2024-01-25T06:39:47.951" v="988" actId="20577"/>
        <pc:sldMkLst>
          <pc:docMk/>
          <pc:sldMk cId="2803091109" sldId="601"/>
        </pc:sldMkLst>
        <pc:spChg chg="mod">
          <ac:chgData name="Thu Thao" userId="2c068e76ad5633ce" providerId="LiveId" clId="{CEBC8F21-0733-4CF4-969B-F6F496F60EDD}" dt="2024-01-25T06:39:47.951" v="988" actId="20577"/>
          <ac:spMkLst>
            <pc:docMk/>
            <pc:sldMk cId="2803091109" sldId="601"/>
            <ac:spMk id="6" creationId="{5E63BD44-5E06-F8E9-C04A-D5B56211CFEE}"/>
          </ac:spMkLst>
        </pc:spChg>
        <pc:spChg chg="mod">
          <ac:chgData name="Thu Thao" userId="2c068e76ad5633ce" providerId="LiveId" clId="{CEBC8F21-0733-4CF4-969B-F6F496F60EDD}" dt="2024-01-25T05:26:49.835" v="1"/>
          <ac:spMkLst>
            <pc:docMk/>
            <pc:sldMk cId="2803091109" sldId="601"/>
            <ac:spMk id="7" creationId="{00000000-0000-0000-0000-000000000000}"/>
          </ac:spMkLst>
        </pc:spChg>
      </pc:sldChg>
      <pc:sldChg chg="addSp delSp modSp mod">
        <pc:chgData name="Thu Thao" userId="2c068e76ad5633ce" providerId="LiveId" clId="{CEBC8F21-0733-4CF4-969B-F6F496F60EDD}" dt="2024-01-25T06:03:49.837" v="457" actId="20577"/>
        <pc:sldMkLst>
          <pc:docMk/>
          <pc:sldMk cId="1423477605" sldId="623"/>
        </pc:sldMkLst>
        <pc:spChg chg="add mod">
          <ac:chgData name="Thu Thao" userId="2c068e76ad5633ce" providerId="LiveId" clId="{CEBC8F21-0733-4CF4-969B-F6F496F60EDD}" dt="2024-01-25T06:03:42" v="455"/>
          <ac:spMkLst>
            <pc:docMk/>
            <pc:sldMk cId="1423477605" sldId="623"/>
            <ac:spMk id="2" creationId="{B4B3E2C5-64A3-9539-44A8-736B2A56D06D}"/>
          </ac:spMkLst>
        </pc:spChg>
        <pc:spChg chg="del mod">
          <ac:chgData name="Thu Thao" userId="2c068e76ad5633ce" providerId="LiveId" clId="{CEBC8F21-0733-4CF4-969B-F6F496F60EDD}" dt="2024-01-25T06:03:41.552" v="454" actId="478"/>
          <ac:spMkLst>
            <pc:docMk/>
            <pc:sldMk cId="1423477605" sldId="623"/>
            <ac:spMk id="4" creationId="{9154F665-52E9-334E-35FA-B7EE1C0649EF}"/>
          </ac:spMkLst>
        </pc:spChg>
        <pc:spChg chg="mod">
          <ac:chgData name="Thu Thao" userId="2c068e76ad5633ce" providerId="LiveId" clId="{CEBC8F21-0733-4CF4-969B-F6F496F60EDD}" dt="2024-01-25T06:03:49.837" v="457" actId="20577"/>
          <ac:spMkLst>
            <pc:docMk/>
            <pc:sldMk cId="1423477605" sldId="623"/>
            <ac:spMk id="6" creationId="{5E63BD44-5E06-F8E9-C04A-D5B56211CFEE}"/>
          </ac:spMkLst>
        </pc:spChg>
        <pc:spChg chg="mod">
          <ac:chgData name="Thu Thao" userId="2c068e76ad5633ce" providerId="LiveId" clId="{CEBC8F21-0733-4CF4-969B-F6F496F60EDD}" dt="2024-01-25T05:26:49.835" v="1"/>
          <ac:spMkLst>
            <pc:docMk/>
            <pc:sldMk cId="1423477605" sldId="623"/>
            <ac:spMk id="7" creationId="{00000000-0000-0000-0000-000000000000}"/>
          </ac:spMkLst>
        </pc:spChg>
      </pc:sldChg>
      <pc:sldChg chg="modSp mod">
        <pc:chgData name="Thu Thao" userId="2c068e76ad5633ce" providerId="LiveId" clId="{CEBC8F21-0733-4CF4-969B-F6F496F60EDD}" dt="2024-01-25T06:46:43.355" v="1029" actId="14100"/>
        <pc:sldMkLst>
          <pc:docMk/>
          <pc:sldMk cId="3692549672" sldId="635"/>
        </pc:sldMkLst>
        <pc:spChg chg="mod">
          <ac:chgData name="Thu Thao" userId="2c068e76ad5633ce" providerId="LiveId" clId="{CEBC8F21-0733-4CF4-969B-F6F496F60EDD}" dt="2024-01-25T06:46:43.355" v="1029" actId="14100"/>
          <ac:spMkLst>
            <pc:docMk/>
            <pc:sldMk cId="3692549672" sldId="635"/>
            <ac:spMk id="6" creationId="{5E63BD44-5E06-F8E9-C04A-D5B56211CFEE}"/>
          </ac:spMkLst>
        </pc:spChg>
        <pc:spChg chg="mod">
          <ac:chgData name="Thu Thao" userId="2c068e76ad5633ce" providerId="LiveId" clId="{CEBC8F21-0733-4CF4-969B-F6F496F60EDD}" dt="2024-01-25T05:26:49.835" v="1"/>
          <ac:spMkLst>
            <pc:docMk/>
            <pc:sldMk cId="3692549672" sldId="635"/>
            <ac:spMk id="7" creationId="{00000000-0000-0000-0000-000000000000}"/>
          </ac:spMkLst>
        </pc:spChg>
        <pc:spChg chg="mod">
          <ac:chgData name="Thu Thao" userId="2c068e76ad5633ce" providerId="LiveId" clId="{CEBC8F21-0733-4CF4-969B-F6F496F60EDD}" dt="2024-01-25T06:46:40.251" v="1028" actId="14100"/>
          <ac:spMkLst>
            <pc:docMk/>
            <pc:sldMk cId="3692549672" sldId="635"/>
            <ac:spMk id="8" creationId="{4FC08806-1E25-A3AF-0E32-2C5615ED0F95}"/>
          </ac:spMkLst>
        </pc:spChg>
      </pc:sldChg>
      <pc:sldChg chg="modSp del">
        <pc:chgData name="Thu Thao" userId="2c068e76ad5633ce" providerId="LiveId" clId="{CEBC8F21-0733-4CF4-969B-F6F496F60EDD}" dt="2024-01-25T05:55:11.119" v="269" actId="47"/>
        <pc:sldMkLst>
          <pc:docMk/>
          <pc:sldMk cId="523984832" sldId="636"/>
        </pc:sldMkLst>
        <pc:spChg chg="mod">
          <ac:chgData name="Thu Thao" userId="2c068e76ad5633ce" providerId="LiveId" clId="{CEBC8F21-0733-4CF4-969B-F6F496F60EDD}" dt="2024-01-25T05:26:49.835" v="1"/>
          <ac:spMkLst>
            <pc:docMk/>
            <pc:sldMk cId="523984832" sldId="636"/>
            <ac:spMk id="7" creationId="{00000000-0000-0000-0000-000000000000}"/>
          </ac:spMkLst>
        </pc:spChg>
      </pc:sldChg>
      <pc:sldChg chg="modSp del">
        <pc:chgData name="Thu Thao" userId="2c068e76ad5633ce" providerId="LiveId" clId="{CEBC8F21-0733-4CF4-969B-F6F496F60EDD}" dt="2024-01-25T05:55:11.614" v="270" actId="47"/>
        <pc:sldMkLst>
          <pc:docMk/>
          <pc:sldMk cId="2459731569" sldId="637"/>
        </pc:sldMkLst>
        <pc:spChg chg="mod">
          <ac:chgData name="Thu Thao" userId="2c068e76ad5633ce" providerId="LiveId" clId="{CEBC8F21-0733-4CF4-969B-F6F496F60EDD}" dt="2024-01-25T05:26:49.835" v="1"/>
          <ac:spMkLst>
            <pc:docMk/>
            <pc:sldMk cId="2459731569" sldId="637"/>
            <ac:spMk id="7" creationId="{00000000-0000-0000-0000-000000000000}"/>
          </ac:spMkLst>
        </pc:spChg>
      </pc:sldChg>
      <pc:sldChg chg="modSp del">
        <pc:chgData name="Thu Thao" userId="2c068e76ad5633ce" providerId="LiveId" clId="{CEBC8F21-0733-4CF4-969B-F6F496F60EDD}" dt="2024-01-25T05:57:52.951" v="331" actId="47"/>
        <pc:sldMkLst>
          <pc:docMk/>
          <pc:sldMk cId="2282689927" sldId="638"/>
        </pc:sldMkLst>
        <pc:spChg chg="mod">
          <ac:chgData name="Thu Thao" userId="2c068e76ad5633ce" providerId="LiveId" clId="{CEBC8F21-0733-4CF4-969B-F6F496F60EDD}" dt="2024-01-25T05:26:49.835" v="1"/>
          <ac:spMkLst>
            <pc:docMk/>
            <pc:sldMk cId="2282689927" sldId="638"/>
            <ac:spMk id="7" creationId="{00000000-0000-0000-0000-000000000000}"/>
          </ac:spMkLst>
        </pc:spChg>
      </pc:sldChg>
      <pc:sldChg chg="addSp delSp modSp mod">
        <pc:chgData name="Thu Thao" userId="2c068e76ad5633ce" providerId="LiveId" clId="{CEBC8F21-0733-4CF4-969B-F6F496F60EDD}" dt="2024-01-25T06:02:20.817" v="440" actId="1036"/>
        <pc:sldMkLst>
          <pc:docMk/>
          <pc:sldMk cId="1269719116" sldId="639"/>
        </pc:sldMkLst>
        <pc:spChg chg="del">
          <ac:chgData name="Thu Thao" userId="2c068e76ad5633ce" providerId="LiveId" clId="{CEBC8F21-0733-4CF4-969B-F6F496F60EDD}" dt="2024-01-25T05:59:22.783" v="378" actId="478"/>
          <ac:spMkLst>
            <pc:docMk/>
            <pc:sldMk cId="1269719116" sldId="639"/>
            <ac:spMk id="2" creationId="{B447FC75-0428-6A6C-7A9F-97F024E09BF9}"/>
          </ac:spMkLst>
        </pc:spChg>
        <pc:spChg chg="add mod">
          <ac:chgData name="Thu Thao" userId="2c068e76ad5633ce" providerId="LiveId" clId="{CEBC8F21-0733-4CF4-969B-F6F496F60EDD}" dt="2024-01-25T06:00:51.008" v="397" actId="1035"/>
          <ac:spMkLst>
            <pc:docMk/>
            <pc:sldMk cId="1269719116" sldId="639"/>
            <ac:spMk id="3" creationId="{4BDE5D5D-46B2-5DB0-D949-11587F5ABF48}"/>
          </ac:spMkLst>
        </pc:spChg>
        <pc:spChg chg="mod">
          <ac:chgData name="Thu Thao" userId="2c068e76ad5633ce" providerId="LiveId" clId="{CEBC8F21-0733-4CF4-969B-F6F496F60EDD}" dt="2024-01-25T06:02:20.817" v="440" actId="1036"/>
          <ac:spMkLst>
            <pc:docMk/>
            <pc:sldMk cId="1269719116" sldId="639"/>
            <ac:spMk id="6" creationId="{5E63BD44-5E06-F8E9-C04A-D5B56211CFEE}"/>
          </ac:spMkLst>
        </pc:spChg>
        <pc:spChg chg="mod">
          <ac:chgData name="Thu Thao" userId="2c068e76ad5633ce" providerId="LiveId" clId="{CEBC8F21-0733-4CF4-969B-F6F496F60EDD}" dt="2024-01-25T05:26:49.835" v="1"/>
          <ac:spMkLst>
            <pc:docMk/>
            <pc:sldMk cId="1269719116" sldId="639"/>
            <ac:spMk id="7" creationId="{00000000-0000-0000-0000-000000000000}"/>
          </ac:spMkLst>
        </pc:spChg>
      </pc:sldChg>
      <pc:sldChg chg="modSp del">
        <pc:chgData name="Thu Thao" userId="2c068e76ad5633ce" providerId="LiveId" clId="{CEBC8F21-0733-4CF4-969B-F6F496F60EDD}" dt="2024-01-25T06:03:10.708" v="445" actId="47"/>
        <pc:sldMkLst>
          <pc:docMk/>
          <pc:sldMk cId="1345088608" sldId="640"/>
        </pc:sldMkLst>
        <pc:spChg chg="mod">
          <ac:chgData name="Thu Thao" userId="2c068e76ad5633ce" providerId="LiveId" clId="{CEBC8F21-0733-4CF4-969B-F6F496F60EDD}" dt="2024-01-25T05:26:49.835" v="1"/>
          <ac:spMkLst>
            <pc:docMk/>
            <pc:sldMk cId="1345088608" sldId="640"/>
            <ac:spMk id="7" creationId="{00000000-0000-0000-0000-000000000000}"/>
          </ac:spMkLst>
        </pc:spChg>
      </pc:sldChg>
      <pc:sldChg chg="modSp del">
        <pc:chgData name="Thu Thao" userId="2c068e76ad5633ce" providerId="LiveId" clId="{CEBC8F21-0733-4CF4-969B-F6F496F60EDD}" dt="2024-01-25T06:03:11.417" v="446" actId="47"/>
        <pc:sldMkLst>
          <pc:docMk/>
          <pc:sldMk cId="45275069" sldId="641"/>
        </pc:sldMkLst>
        <pc:spChg chg="mod">
          <ac:chgData name="Thu Thao" userId="2c068e76ad5633ce" providerId="LiveId" clId="{CEBC8F21-0733-4CF4-969B-F6F496F60EDD}" dt="2024-01-25T05:26:49.835" v="1"/>
          <ac:spMkLst>
            <pc:docMk/>
            <pc:sldMk cId="45275069" sldId="641"/>
            <ac:spMk id="7" creationId="{00000000-0000-0000-0000-000000000000}"/>
          </ac:spMkLst>
        </pc:spChg>
      </pc:sldChg>
      <pc:sldChg chg="modSp del">
        <pc:chgData name="Thu Thao" userId="2c068e76ad5633ce" providerId="LiveId" clId="{CEBC8F21-0733-4CF4-969B-F6F496F60EDD}" dt="2024-01-25T06:03:14.216" v="448" actId="47"/>
        <pc:sldMkLst>
          <pc:docMk/>
          <pc:sldMk cId="4158333546" sldId="643"/>
        </pc:sldMkLst>
        <pc:spChg chg="mod">
          <ac:chgData name="Thu Thao" userId="2c068e76ad5633ce" providerId="LiveId" clId="{CEBC8F21-0733-4CF4-969B-F6F496F60EDD}" dt="2024-01-25T05:26:49.835" v="1"/>
          <ac:spMkLst>
            <pc:docMk/>
            <pc:sldMk cId="4158333546" sldId="643"/>
            <ac:spMk id="7" creationId="{00000000-0000-0000-0000-000000000000}"/>
          </ac:spMkLst>
        </pc:spChg>
      </pc:sldChg>
      <pc:sldChg chg="modSp del">
        <pc:chgData name="Thu Thao" userId="2c068e76ad5633ce" providerId="LiveId" clId="{CEBC8F21-0733-4CF4-969B-F6F496F60EDD}" dt="2024-01-25T06:07:26.205" v="521" actId="47"/>
        <pc:sldMkLst>
          <pc:docMk/>
          <pc:sldMk cId="4223311404" sldId="644"/>
        </pc:sldMkLst>
        <pc:spChg chg="mod">
          <ac:chgData name="Thu Thao" userId="2c068e76ad5633ce" providerId="LiveId" clId="{CEBC8F21-0733-4CF4-969B-F6F496F60EDD}" dt="2024-01-25T05:26:49.835" v="1"/>
          <ac:spMkLst>
            <pc:docMk/>
            <pc:sldMk cId="4223311404" sldId="644"/>
            <ac:spMk id="7" creationId="{00000000-0000-0000-0000-000000000000}"/>
          </ac:spMkLst>
        </pc:spChg>
      </pc:sldChg>
      <pc:sldChg chg="modSp del">
        <pc:chgData name="Thu Thao" userId="2c068e76ad5633ce" providerId="LiveId" clId="{CEBC8F21-0733-4CF4-969B-F6F496F60EDD}" dt="2024-01-25T06:07:26.808" v="522" actId="47"/>
        <pc:sldMkLst>
          <pc:docMk/>
          <pc:sldMk cId="842053961" sldId="645"/>
        </pc:sldMkLst>
        <pc:spChg chg="mod">
          <ac:chgData name="Thu Thao" userId="2c068e76ad5633ce" providerId="LiveId" clId="{CEBC8F21-0733-4CF4-969B-F6F496F60EDD}" dt="2024-01-25T05:26:49.835" v="1"/>
          <ac:spMkLst>
            <pc:docMk/>
            <pc:sldMk cId="842053961" sldId="645"/>
            <ac:spMk id="7" creationId="{00000000-0000-0000-0000-000000000000}"/>
          </ac:spMkLst>
        </pc:spChg>
      </pc:sldChg>
      <pc:sldChg chg="modSp del">
        <pc:chgData name="Thu Thao" userId="2c068e76ad5633ce" providerId="LiveId" clId="{CEBC8F21-0733-4CF4-969B-F6F496F60EDD}" dt="2024-01-25T06:22:23.626" v="702" actId="47"/>
        <pc:sldMkLst>
          <pc:docMk/>
          <pc:sldMk cId="2590617031" sldId="646"/>
        </pc:sldMkLst>
        <pc:spChg chg="mod">
          <ac:chgData name="Thu Thao" userId="2c068e76ad5633ce" providerId="LiveId" clId="{CEBC8F21-0733-4CF4-969B-F6F496F60EDD}" dt="2024-01-25T05:26:49.835" v="1"/>
          <ac:spMkLst>
            <pc:docMk/>
            <pc:sldMk cId="2590617031" sldId="646"/>
            <ac:spMk id="7" creationId="{00000000-0000-0000-0000-000000000000}"/>
          </ac:spMkLst>
        </pc:spChg>
      </pc:sldChg>
      <pc:sldChg chg="modSp del">
        <pc:chgData name="Thu Thao" userId="2c068e76ad5633ce" providerId="LiveId" clId="{CEBC8F21-0733-4CF4-969B-F6F496F60EDD}" dt="2024-01-25T06:28:32.632" v="829" actId="47"/>
        <pc:sldMkLst>
          <pc:docMk/>
          <pc:sldMk cId="937721495" sldId="647"/>
        </pc:sldMkLst>
        <pc:spChg chg="mod">
          <ac:chgData name="Thu Thao" userId="2c068e76ad5633ce" providerId="LiveId" clId="{CEBC8F21-0733-4CF4-969B-F6F496F60EDD}" dt="2024-01-25T05:26:49.835" v="1"/>
          <ac:spMkLst>
            <pc:docMk/>
            <pc:sldMk cId="937721495" sldId="647"/>
            <ac:spMk id="7" creationId="{00000000-0000-0000-0000-000000000000}"/>
          </ac:spMkLst>
        </pc:spChg>
      </pc:sldChg>
      <pc:sldChg chg="modSp del">
        <pc:chgData name="Thu Thao" userId="2c068e76ad5633ce" providerId="LiveId" clId="{CEBC8F21-0733-4CF4-969B-F6F496F60EDD}" dt="2024-01-25T06:28:34.896" v="830" actId="47"/>
        <pc:sldMkLst>
          <pc:docMk/>
          <pc:sldMk cId="73075938" sldId="648"/>
        </pc:sldMkLst>
        <pc:spChg chg="mod">
          <ac:chgData name="Thu Thao" userId="2c068e76ad5633ce" providerId="LiveId" clId="{CEBC8F21-0733-4CF4-969B-F6F496F60EDD}" dt="2024-01-25T05:26:49.835" v="1"/>
          <ac:spMkLst>
            <pc:docMk/>
            <pc:sldMk cId="73075938" sldId="648"/>
            <ac:spMk id="7" creationId="{00000000-0000-0000-0000-000000000000}"/>
          </ac:spMkLst>
        </pc:spChg>
      </pc:sldChg>
      <pc:sldChg chg="modSp del">
        <pc:chgData name="Thu Thao" userId="2c068e76ad5633ce" providerId="LiveId" clId="{CEBC8F21-0733-4CF4-969B-F6F496F60EDD}" dt="2024-01-25T06:28:35.734" v="831" actId="47"/>
        <pc:sldMkLst>
          <pc:docMk/>
          <pc:sldMk cId="1033573775" sldId="649"/>
        </pc:sldMkLst>
        <pc:spChg chg="mod">
          <ac:chgData name="Thu Thao" userId="2c068e76ad5633ce" providerId="LiveId" clId="{CEBC8F21-0733-4CF4-969B-F6F496F60EDD}" dt="2024-01-25T05:26:49.835" v="1"/>
          <ac:spMkLst>
            <pc:docMk/>
            <pc:sldMk cId="1033573775" sldId="649"/>
            <ac:spMk id="7" creationId="{00000000-0000-0000-0000-000000000000}"/>
          </ac:spMkLst>
        </pc:spChg>
      </pc:sldChg>
      <pc:sldChg chg="modSp del">
        <pc:chgData name="Thu Thao" userId="2c068e76ad5633ce" providerId="LiveId" clId="{CEBC8F21-0733-4CF4-969B-F6F496F60EDD}" dt="2024-01-25T06:28:36.628" v="832" actId="47"/>
        <pc:sldMkLst>
          <pc:docMk/>
          <pc:sldMk cId="2795997480" sldId="651"/>
        </pc:sldMkLst>
        <pc:spChg chg="mod">
          <ac:chgData name="Thu Thao" userId="2c068e76ad5633ce" providerId="LiveId" clId="{CEBC8F21-0733-4CF4-969B-F6F496F60EDD}" dt="2024-01-25T05:26:49.835" v="1"/>
          <ac:spMkLst>
            <pc:docMk/>
            <pc:sldMk cId="2795997480" sldId="651"/>
            <ac:spMk id="7" creationId="{00000000-0000-0000-0000-000000000000}"/>
          </ac:spMkLst>
        </pc:spChg>
      </pc:sldChg>
      <pc:sldChg chg="modSp del">
        <pc:chgData name="Thu Thao" userId="2c068e76ad5633ce" providerId="LiveId" clId="{CEBC8F21-0733-4CF4-969B-F6F496F60EDD}" dt="2024-01-25T06:37:40.870" v="977" actId="47"/>
        <pc:sldMkLst>
          <pc:docMk/>
          <pc:sldMk cId="3145443054" sldId="652"/>
        </pc:sldMkLst>
        <pc:spChg chg="mod">
          <ac:chgData name="Thu Thao" userId="2c068e76ad5633ce" providerId="LiveId" clId="{CEBC8F21-0733-4CF4-969B-F6F496F60EDD}" dt="2024-01-25T05:26:49.835" v="1"/>
          <ac:spMkLst>
            <pc:docMk/>
            <pc:sldMk cId="3145443054" sldId="652"/>
            <ac:spMk id="7" creationId="{00000000-0000-0000-0000-000000000000}"/>
          </ac:spMkLst>
        </pc:spChg>
      </pc:sldChg>
      <pc:sldChg chg="modSp del">
        <pc:chgData name="Thu Thao" userId="2c068e76ad5633ce" providerId="LiveId" clId="{CEBC8F21-0733-4CF4-969B-F6F496F60EDD}" dt="2024-01-25T06:37:42.606" v="978" actId="47"/>
        <pc:sldMkLst>
          <pc:docMk/>
          <pc:sldMk cId="3252259273" sldId="653"/>
        </pc:sldMkLst>
        <pc:spChg chg="mod">
          <ac:chgData name="Thu Thao" userId="2c068e76ad5633ce" providerId="LiveId" clId="{CEBC8F21-0733-4CF4-969B-F6F496F60EDD}" dt="2024-01-25T05:26:49.835" v="1"/>
          <ac:spMkLst>
            <pc:docMk/>
            <pc:sldMk cId="3252259273" sldId="653"/>
            <ac:spMk id="7" creationId="{00000000-0000-0000-0000-000000000000}"/>
          </ac:spMkLst>
        </pc:spChg>
      </pc:sldChg>
      <pc:sldChg chg="modSp del">
        <pc:chgData name="Thu Thao" userId="2c068e76ad5633ce" providerId="LiveId" clId="{CEBC8F21-0733-4CF4-969B-F6F496F60EDD}" dt="2024-01-25T06:37:43.702" v="979" actId="47"/>
        <pc:sldMkLst>
          <pc:docMk/>
          <pc:sldMk cId="4173977163" sldId="654"/>
        </pc:sldMkLst>
        <pc:spChg chg="mod">
          <ac:chgData name="Thu Thao" userId="2c068e76ad5633ce" providerId="LiveId" clId="{CEBC8F21-0733-4CF4-969B-F6F496F60EDD}" dt="2024-01-25T05:26:49.835" v="1"/>
          <ac:spMkLst>
            <pc:docMk/>
            <pc:sldMk cId="4173977163" sldId="654"/>
            <ac:spMk id="7" creationId="{00000000-0000-0000-0000-000000000000}"/>
          </ac:spMkLst>
        </pc:spChg>
      </pc:sldChg>
      <pc:sldChg chg="modSp del">
        <pc:chgData name="Thu Thao" userId="2c068e76ad5633ce" providerId="LiveId" clId="{CEBC8F21-0733-4CF4-969B-F6F496F60EDD}" dt="2024-01-25T06:03:13.460" v="447" actId="47"/>
        <pc:sldMkLst>
          <pc:docMk/>
          <pc:sldMk cId="1657167541" sldId="655"/>
        </pc:sldMkLst>
        <pc:spChg chg="mod">
          <ac:chgData name="Thu Thao" userId="2c068e76ad5633ce" providerId="LiveId" clId="{CEBC8F21-0733-4CF4-969B-F6F496F60EDD}" dt="2024-01-25T05:26:49.835" v="1"/>
          <ac:spMkLst>
            <pc:docMk/>
            <pc:sldMk cId="1657167541" sldId="655"/>
            <ac:spMk id="7" creationId="{00000000-0000-0000-0000-000000000000}"/>
          </ac:spMkLst>
        </pc:spChg>
      </pc:sldChg>
      <pc:sldChg chg="modSp add mod">
        <pc:chgData name="Thu Thao" userId="2c068e76ad5633ce" providerId="LiveId" clId="{CEBC8F21-0733-4CF4-969B-F6F496F60EDD}" dt="2024-01-25T06:45:54.709" v="1021" actId="1036"/>
        <pc:sldMkLst>
          <pc:docMk/>
          <pc:sldMk cId="2690164222" sldId="656"/>
        </pc:sldMkLst>
        <pc:spChg chg="mod">
          <ac:chgData name="Thu Thao" userId="2c068e76ad5633ce" providerId="LiveId" clId="{CEBC8F21-0733-4CF4-969B-F6F496F60EDD}" dt="2024-01-25T06:45:54.709" v="1021" actId="1036"/>
          <ac:spMkLst>
            <pc:docMk/>
            <pc:sldMk cId="2690164222" sldId="656"/>
            <ac:spMk id="2" creationId="{EAE0F353-07AC-2862-6EC4-58AD99C108FE}"/>
          </ac:spMkLst>
        </pc:spChg>
        <pc:spChg chg="mod">
          <ac:chgData name="Thu Thao" userId="2c068e76ad5633ce" providerId="LiveId" clId="{CEBC8F21-0733-4CF4-969B-F6F496F60EDD}" dt="2024-01-25T06:45:41.103" v="1009" actId="1035"/>
          <ac:spMkLst>
            <pc:docMk/>
            <pc:sldMk cId="2690164222" sldId="656"/>
            <ac:spMk id="8" creationId="{4FC08806-1E25-A3AF-0E32-2C5615ED0F95}"/>
          </ac:spMkLst>
        </pc:spChg>
      </pc:sldChg>
      <pc:sldChg chg="modSp add mod">
        <pc:chgData name="Thu Thao" userId="2c068e76ad5633ce" providerId="LiveId" clId="{CEBC8F21-0733-4CF4-969B-F6F496F60EDD}" dt="2024-01-25T06:03:01.697" v="443"/>
        <pc:sldMkLst>
          <pc:docMk/>
          <pc:sldMk cId="826633404" sldId="657"/>
        </pc:sldMkLst>
        <pc:spChg chg="mod">
          <ac:chgData name="Thu Thao" userId="2c068e76ad5633ce" providerId="LiveId" clId="{CEBC8F21-0733-4CF4-969B-F6F496F60EDD}" dt="2024-01-25T06:03:01.697" v="443"/>
          <ac:spMkLst>
            <pc:docMk/>
            <pc:sldMk cId="826633404" sldId="657"/>
            <ac:spMk id="6" creationId="{5E63BD44-5E06-F8E9-C04A-D5B56211CFEE}"/>
          </ac:spMkLst>
        </pc:spChg>
      </pc:sldChg>
      <pc:sldChg chg="modSp add mod">
        <pc:chgData name="Thu Thao" userId="2c068e76ad5633ce" providerId="LiveId" clId="{CEBC8F21-0733-4CF4-969B-F6F496F60EDD}" dt="2024-01-25T06:06:51.497" v="506" actId="255"/>
        <pc:sldMkLst>
          <pc:docMk/>
          <pc:sldMk cId="558286650" sldId="658"/>
        </pc:sldMkLst>
        <pc:spChg chg="mod">
          <ac:chgData name="Thu Thao" userId="2c068e76ad5633ce" providerId="LiveId" clId="{CEBC8F21-0733-4CF4-969B-F6F496F60EDD}" dt="2024-01-25T06:05:36.754" v="492" actId="1037"/>
          <ac:spMkLst>
            <pc:docMk/>
            <pc:sldMk cId="558286650" sldId="658"/>
            <ac:spMk id="2" creationId="{306C5E04-B4E0-5CB1-4C8C-3F4AA9C27FB3}"/>
          </ac:spMkLst>
        </pc:spChg>
        <pc:spChg chg="mod">
          <ac:chgData name="Thu Thao" userId="2c068e76ad5633ce" providerId="LiveId" clId="{CEBC8F21-0733-4CF4-969B-F6F496F60EDD}" dt="2024-01-25T06:06:51.497" v="506" actId="255"/>
          <ac:spMkLst>
            <pc:docMk/>
            <pc:sldMk cId="558286650" sldId="658"/>
            <ac:spMk id="6" creationId="{5E63BD44-5E06-F8E9-C04A-D5B56211CFEE}"/>
          </ac:spMkLst>
        </pc:spChg>
      </pc:sldChg>
      <pc:sldChg chg="add del">
        <pc:chgData name="Thu Thao" userId="2c068e76ad5633ce" providerId="LiveId" clId="{CEBC8F21-0733-4CF4-969B-F6F496F60EDD}" dt="2024-01-25T06:03:09.362" v="444" actId="47"/>
        <pc:sldMkLst>
          <pc:docMk/>
          <pc:sldMk cId="3618791006" sldId="658"/>
        </pc:sldMkLst>
      </pc:sldChg>
      <pc:sldChg chg="modSp add mod">
        <pc:chgData name="Thu Thao" userId="2c068e76ad5633ce" providerId="LiveId" clId="{CEBC8F21-0733-4CF4-969B-F6F496F60EDD}" dt="2024-01-25T06:07:22.901" v="520" actId="1036"/>
        <pc:sldMkLst>
          <pc:docMk/>
          <pc:sldMk cId="2547683176" sldId="659"/>
        </pc:sldMkLst>
        <pc:spChg chg="mod">
          <ac:chgData name="Thu Thao" userId="2c068e76ad5633ce" providerId="LiveId" clId="{CEBC8F21-0733-4CF4-969B-F6F496F60EDD}" dt="2024-01-25T06:07:22.901" v="520" actId="1036"/>
          <ac:spMkLst>
            <pc:docMk/>
            <pc:sldMk cId="2547683176" sldId="659"/>
            <ac:spMk id="6" creationId="{5E63BD44-5E06-F8E9-C04A-D5B56211CFEE}"/>
          </ac:spMkLst>
        </pc:spChg>
      </pc:sldChg>
      <pc:sldChg chg="addSp add">
        <pc:chgData name="Thu Thao" userId="2c068e76ad5633ce" providerId="LiveId" clId="{CEBC8F21-0733-4CF4-969B-F6F496F60EDD}" dt="2024-01-25T06:09:52.153" v="554"/>
        <pc:sldMkLst>
          <pc:docMk/>
          <pc:sldMk cId="562444318" sldId="660"/>
        </pc:sldMkLst>
        <pc:picChg chg="add">
          <ac:chgData name="Thu Thao" userId="2c068e76ad5633ce" providerId="LiveId" clId="{CEBC8F21-0733-4CF4-969B-F6F496F60EDD}" dt="2024-01-25T06:09:52.153" v="554"/>
          <ac:picMkLst>
            <pc:docMk/>
            <pc:sldMk cId="562444318" sldId="660"/>
            <ac:picMk id="3" creationId="{DAA90F7C-F13A-4956-24B1-4C3AF6C69448}"/>
          </ac:picMkLst>
        </pc:picChg>
      </pc:sldChg>
      <pc:sldChg chg="add del">
        <pc:chgData name="Thu Thao" userId="2c068e76ad5633ce" providerId="LiveId" clId="{CEBC8F21-0733-4CF4-969B-F6F496F60EDD}" dt="2024-01-25T06:09:56.728" v="556"/>
        <pc:sldMkLst>
          <pc:docMk/>
          <pc:sldMk cId="417389704" sldId="661"/>
        </pc:sldMkLst>
      </pc:sldChg>
      <pc:sldChg chg="modSp add mod">
        <pc:chgData name="Thu Thao" userId="2c068e76ad5633ce" providerId="LiveId" clId="{CEBC8F21-0733-4CF4-969B-F6F496F60EDD}" dt="2024-01-25T06:11:10.692" v="619"/>
        <pc:sldMkLst>
          <pc:docMk/>
          <pc:sldMk cId="662974971" sldId="661"/>
        </pc:sldMkLst>
        <pc:spChg chg="mod">
          <ac:chgData name="Thu Thao" userId="2c068e76ad5633ce" providerId="LiveId" clId="{CEBC8F21-0733-4CF4-969B-F6F496F60EDD}" dt="2024-01-25T06:11:10.692" v="619"/>
          <ac:spMkLst>
            <pc:docMk/>
            <pc:sldMk cId="662974971" sldId="661"/>
            <ac:spMk id="6" creationId="{5E63BD44-5E06-F8E9-C04A-D5B56211CFEE}"/>
          </ac:spMkLst>
        </pc:spChg>
      </pc:sldChg>
      <pc:sldChg chg="modSp add mod">
        <pc:chgData name="Thu Thao" userId="2c068e76ad5633ce" providerId="LiveId" clId="{CEBC8F21-0733-4CF4-969B-F6F496F60EDD}" dt="2024-01-25T06:22:13.622" v="701" actId="20577"/>
        <pc:sldMkLst>
          <pc:docMk/>
          <pc:sldMk cId="696678173" sldId="662"/>
        </pc:sldMkLst>
        <pc:spChg chg="mod">
          <ac:chgData name="Thu Thao" userId="2c068e76ad5633ce" providerId="LiveId" clId="{CEBC8F21-0733-4CF4-969B-F6F496F60EDD}" dt="2024-01-25T06:22:13.622" v="701" actId="20577"/>
          <ac:spMkLst>
            <pc:docMk/>
            <pc:sldMk cId="696678173" sldId="662"/>
            <ac:spMk id="6" creationId="{5E63BD44-5E06-F8E9-C04A-D5B56211CFEE}"/>
          </ac:spMkLst>
        </pc:spChg>
        <pc:spChg chg="mod">
          <ac:chgData name="Thu Thao" userId="2c068e76ad5633ce" providerId="LiveId" clId="{CEBC8F21-0733-4CF4-969B-F6F496F60EDD}" dt="2024-01-25T06:21:30.192" v="686" actId="20577"/>
          <ac:spMkLst>
            <pc:docMk/>
            <pc:sldMk cId="696678173" sldId="662"/>
            <ac:spMk id="8" creationId="{4FC08806-1E25-A3AF-0E32-2C5615ED0F95}"/>
          </ac:spMkLst>
        </pc:spChg>
      </pc:sldChg>
      <pc:sldChg chg="add">
        <pc:chgData name="Thu Thao" userId="2c068e76ad5633ce" providerId="LiveId" clId="{CEBC8F21-0733-4CF4-969B-F6F496F60EDD}" dt="2024-01-25T06:21:40.656" v="699"/>
        <pc:sldMkLst>
          <pc:docMk/>
          <pc:sldMk cId="2826706240" sldId="663"/>
        </pc:sldMkLst>
      </pc:sldChg>
      <pc:sldChg chg="modSp add mod">
        <pc:chgData name="Thu Thao" userId="2c068e76ad5633ce" providerId="LiveId" clId="{CEBC8F21-0733-4CF4-969B-F6F496F60EDD}" dt="2024-01-25T06:27:04.740" v="817" actId="1036"/>
        <pc:sldMkLst>
          <pc:docMk/>
          <pc:sldMk cId="835498825" sldId="664"/>
        </pc:sldMkLst>
        <pc:spChg chg="mod">
          <ac:chgData name="Thu Thao" userId="2c068e76ad5633ce" providerId="LiveId" clId="{CEBC8F21-0733-4CF4-969B-F6F496F60EDD}" dt="2024-01-25T06:27:04.740" v="817" actId="1036"/>
          <ac:spMkLst>
            <pc:docMk/>
            <pc:sldMk cId="835498825" sldId="664"/>
            <ac:spMk id="6" creationId="{5E63BD44-5E06-F8E9-C04A-D5B56211CFEE}"/>
          </ac:spMkLst>
        </pc:spChg>
        <pc:spChg chg="mod">
          <ac:chgData name="Thu Thao" userId="2c068e76ad5633ce" providerId="LiveId" clId="{CEBC8F21-0733-4CF4-969B-F6F496F60EDD}" dt="2024-01-25T06:26:50.478" v="810" actId="20577"/>
          <ac:spMkLst>
            <pc:docMk/>
            <pc:sldMk cId="835498825" sldId="664"/>
            <ac:spMk id="8" creationId="{4FC08806-1E25-A3AF-0E32-2C5615ED0F95}"/>
          </ac:spMkLst>
        </pc:spChg>
      </pc:sldChg>
      <pc:sldChg chg="modSp add mod">
        <pc:chgData name="Thu Thao" userId="2c068e76ad5633ce" providerId="LiveId" clId="{CEBC8F21-0733-4CF4-969B-F6F496F60EDD}" dt="2024-01-25T06:29:43.035" v="847" actId="1036"/>
        <pc:sldMkLst>
          <pc:docMk/>
          <pc:sldMk cId="2791996216" sldId="665"/>
        </pc:sldMkLst>
        <pc:spChg chg="mod">
          <ac:chgData name="Thu Thao" userId="2c068e76ad5633ce" providerId="LiveId" clId="{CEBC8F21-0733-4CF4-969B-F6F496F60EDD}" dt="2024-01-25T06:29:38.161" v="841" actId="1076"/>
          <ac:spMkLst>
            <pc:docMk/>
            <pc:sldMk cId="2791996216" sldId="665"/>
            <ac:spMk id="6" creationId="{5E63BD44-5E06-F8E9-C04A-D5B56211CFEE}"/>
          </ac:spMkLst>
        </pc:spChg>
        <pc:spChg chg="mod">
          <ac:chgData name="Thu Thao" userId="2c068e76ad5633ce" providerId="LiveId" clId="{CEBC8F21-0733-4CF4-969B-F6F496F60EDD}" dt="2024-01-25T06:29:43.035" v="847" actId="1036"/>
          <ac:spMkLst>
            <pc:docMk/>
            <pc:sldMk cId="2791996216" sldId="665"/>
            <ac:spMk id="8" creationId="{4FC08806-1E25-A3AF-0E32-2C5615ED0F95}"/>
          </ac:spMkLst>
        </pc:spChg>
      </pc:sldChg>
      <pc:sldChg chg="modSp add mod">
        <pc:chgData name="Thu Thao" userId="2c068e76ad5633ce" providerId="LiveId" clId="{CEBC8F21-0733-4CF4-969B-F6F496F60EDD}" dt="2024-01-25T06:35:40.491" v="976" actId="1035"/>
        <pc:sldMkLst>
          <pc:docMk/>
          <pc:sldMk cId="1172923644" sldId="666"/>
        </pc:sldMkLst>
        <pc:spChg chg="mod">
          <ac:chgData name="Thu Thao" userId="2c068e76ad5633ce" providerId="LiveId" clId="{CEBC8F21-0733-4CF4-969B-F6F496F60EDD}" dt="2024-01-25T06:35:40.491" v="976" actId="1035"/>
          <ac:spMkLst>
            <pc:docMk/>
            <pc:sldMk cId="1172923644" sldId="666"/>
            <ac:spMk id="6" creationId="{5E63BD44-5E06-F8E9-C04A-D5B56211CFEE}"/>
          </ac:spMkLst>
        </pc:spChg>
        <pc:spChg chg="mod">
          <ac:chgData name="Thu Thao" userId="2c068e76ad5633ce" providerId="LiveId" clId="{CEBC8F21-0733-4CF4-969B-F6F496F60EDD}" dt="2024-01-25T06:32:14.853" v="894" actId="1036"/>
          <ac:spMkLst>
            <pc:docMk/>
            <pc:sldMk cId="1172923644" sldId="666"/>
            <ac:spMk id="8" creationId="{4FC08806-1E25-A3AF-0E32-2C5615ED0F95}"/>
          </ac:spMkLst>
        </pc:spChg>
      </pc:sldChg>
    </pc:docChg>
  </pc:docChgLst>
  <pc:docChgLst>
    <pc:chgData name="Thu Thao" userId="2c068e76ad5633ce" providerId="LiveId" clId="{61A74E31-8AB1-4034-B728-50F4E5733670}"/>
    <pc:docChg chg="undo custSel addSld delSld modSld">
      <pc:chgData name="Thu Thao" userId="2c068e76ad5633ce" providerId="LiveId" clId="{61A74E31-8AB1-4034-B728-50F4E5733670}" dt="2023-09-30T14:48:38.771" v="1050" actId="1076"/>
      <pc:docMkLst>
        <pc:docMk/>
      </pc:docMkLst>
      <pc:sldChg chg="modSp mod">
        <pc:chgData name="Thu Thao" userId="2c068e76ad5633ce" providerId="LiveId" clId="{61A74E31-8AB1-4034-B728-50F4E5733670}" dt="2023-09-30T14:48:38.771" v="1050" actId="1076"/>
        <pc:sldMkLst>
          <pc:docMk/>
          <pc:sldMk cId="589610655" sldId="265"/>
        </pc:sldMkLst>
        <pc:spChg chg="mod">
          <ac:chgData name="Thu Thao" userId="2c068e76ad5633ce" providerId="LiveId" clId="{61A74E31-8AB1-4034-B728-50F4E5733670}" dt="2023-09-28T04:12:10.331" v="5"/>
          <ac:spMkLst>
            <pc:docMk/>
            <pc:sldMk cId="589610655" sldId="265"/>
            <ac:spMk id="7" creationId="{00000000-0000-0000-0000-000000000000}"/>
          </ac:spMkLst>
        </pc:spChg>
        <pc:picChg chg="mod">
          <ac:chgData name="Thu Thao" userId="2c068e76ad5633ce" providerId="LiveId" clId="{61A74E31-8AB1-4034-B728-50F4E5733670}" dt="2023-09-30T14:48:38.771" v="1050" actId="1076"/>
          <ac:picMkLst>
            <pc:docMk/>
            <pc:sldMk cId="589610655" sldId="265"/>
            <ac:picMk id="3" creationId="{00000000-0000-0000-0000-000000000000}"/>
          </ac:picMkLst>
        </pc:picChg>
      </pc:sldChg>
      <pc:sldChg chg="addSp modSp mod">
        <pc:chgData name="Thu Thao" userId="2c068e76ad5633ce" providerId="LiveId" clId="{61A74E31-8AB1-4034-B728-50F4E5733670}" dt="2023-09-30T14:01:09.797" v="529" actId="1036"/>
        <pc:sldMkLst>
          <pc:docMk/>
          <pc:sldMk cId="4212956585" sldId="365"/>
        </pc:sldMkLst>
        <pc:spChg chg="add mod ord">
          <ac:chgData name="Thu Thao" userId="2c068e76ad5633ce" providerId="LiveId" clId="{61A74E31-8AB1-4034-B728-50F4E5733670}" dt="2023-09-30T13:47:53.169" v="259" actId="1036"/>
          <ac:spMkLst>
            <pc:docMk/>
            <pc:sldMk cId="4212956585" sldId="365"/>
            <ac:spMk id="2" creationId="{F50181C0-7913-8B4C-0150-5C77C9E76DFE}"/>
          </ac:spMkLst>
        </pc:spChg>
        <pc:spChg chg="add mod">
          <ac:chgData name="Thu Thao" userId="2c068e76ad5633ce" providerId="LiveId" clId="{61A74E31-8AB1-4034-B728-50F4E5733670}" dt="2023-09-30T13:47:42.132" v="254" actId="207"/>
          <ac:spMkLst>
            <pc:docMk/>
            <pc:sldMk cId="4212956585" sldId="365"/>
            <ac:spMk id="3" creationId="{2A6F0AEC-7045-303F-4720-B019078984CA}"/>
          </ac:spMkLst>
        </pc:spChg>
        <pc:spChg chg="mod">
          <ac:chgData name="Thu Thao" userId="2c068e76ad5633ce" providerId="LiveId" clId="{61A74E31-8AB1-4034-B728-50F4E5733670}" dt="2023-09-30T13:42:23.329" v="193" actId="948"/>
          <ac:spMkLst>
            <pc:docMk/>
            <pc:sldMk cId="4212956585" sldId="365"/>
            <ac:spMk id="4" creationId="{00000000-0000-0000-0000-000000000000}"/>
          </ac:spMkLst>
        </pc:spChg>
        <pc:spChg chg="mod">
          <ac:chgData name="Thu Thao" userId="2c068e76ad5633ce" providerId="LiveId" clId="{61A74E31-8AB1-4034-B728-50F4E5733670}" dt="2023-09-30T13:46:41.447" v="249" actId="1038"/>
          <ac:spMkLst>
            <pc:docMk/>
            <pc:sldMk cId="4212956585" sldId="365"/>
            <ac:spMk id="7" creationId="{00000000-0000-0000-0000-000000000000}"/>
          </ac:spMkLst>
        </pc:spChg>
        <pc:graphicFrameChg chg="mod">
          <ac:chgData name="Thu Thao" userId="2c068e76ad5633ce" providerId="LiveId" clId="{61A74E31-8AB1-4034-B728-50F4E5733670}" dt="2023-09-30T13:47:05.183" v="252"/>
          <ac:graphicFrameMkLst>
            <pc:docMk/>
            <pc:sldMk cId="4212956585" sldId="365"/>
            <ac:graphicFrameMk id="14" creationId="{00000000-0000-0000-0000-000000000000}"/>
          </ac:graphicFrameMkLst>
        </pc:graphicFrameChg>
        <pc:picChg chg="mod">
          <ac:chgData name="Thu Thao" userId="2c068e76ad5633ce" providerId="LiveId" clId="{61A74E31-8AB1-4034-B728-50F4E5733670}" dt="2023-09-30T14:01:09.797" v="529" actId="1036"/>
          <ac:picMkLst>
            <pc:docMk/>
            <pc:sldMk cId="4212956585" sldId="365"/>
            <ac:picMk id="5" creationId="{00000000-0000-0000-0000-000000000000}"/>
          </ac:picMkLst>
        </pc:picChg>
      </pc:sldChg>
      <pc:sldChg chg="modSp">
        <pc:chgData name="Thu Thao" userId="2c068e76ad5633ce" providerId="LiveId" clId="{61A74E31-8AB1-4034-B728-50F4E5733670}" dt="2023-09-28T04:12:26.271" v="6"/>
        <pc:sldMkLst>
          <pc:docMk/>
          <pc:sldMk cId="1166080980" sldId="367"/>
        </pc:sldMkLst>
        <pc:spChg chg="mod">
          <ac:chgData name="Thu Thao" userId="2c068e76ad5633ce" providerId="LiveId" clId="{61A74E31-8AB1-4034-B728-50F4E5733670}" dt="2023-09-28T04:12:26.271" v="6"/>
          <ac:spMkLst>
            <pc:docMk/>
            <pc:sldMk cId="1166080980" sldId="367"/>
            <ac:spMk id="8" creationId="{52456086-8919-4903-82F4-3F68D7C87E67}"/>
          </ac:spMkLst>
        </pc:spChg>
      </pc:sldChg>
      <pc:sldChg chg="modSp mod">
        <pc:chgData name="Thu Thao" userId="2c068e76ad5633ce" providerId="LiveId" clId="{61A74E31-8AB1-4034-B728-50F4E5733670}" dt="2023-09-30T14:01:15.887" v="531" actId="1076"/>
        <pc:sldMkLst>
          <pc:docMk/>
          <pc:sldMk cId="645601834" sldId="490"/>
        </pc:sldMkLst>
        <pc:spChg chg="mod">
          <ac:chgData name="Thu Thao" userId="2c068e76ad5633ce" providerId="LiveId" clId="{61A74E31-8AB1-4034-B728-50F4E5733670}" dt="2023-09-30T13:59:06.278" v="474" actId="179"/>
          <ac:spMkLst>
            <pc:docMk/>
            <pc:sldMk cId="645601834" sldId="490"/>
            <ac:spMk id="6" creationId="{5E63BD44-5E06-F8E9-C04A-D5B56211CFEE}"/>
          </ac:spMkLst>
        </pc:spChg>
        <pc:spChg chg="mod">
          <ac:chgData name="Thu Thao" userId="2c068e76ad5633ce" providerId="LiveId" clId="{61A74E31-8AB1-4034-B728-50F4E5733670}" dt="2023-09-28T04:12:26.271" v="6"/>
          <ac:spMkLst>
            <pc:docMk/>
            <pc:sldMk cId="645601834" sldId="490"/>
            <ac:spMk id="7" creationId="{00000000-0000-0000-0000-000000000000}"/>
          </ac:spMkLst>
        </pc:spChg>
        <pc:spChg chg="mod">
          <ac:chgData name="Thu Thao" userId="2c068e76ad5633ce" providerId="LiveId" clId="{61A74E31-8AB1-4034-B728-50F4E5733670}" dt="2023-09-30T13:48:50.608" v="275" actId="14100"/>
          <ac:spMkLst>
            <pc:docMk/>
            <pc:sldMk cId="645601834" sldId="490"/>
            <ac:spMk id="8" creationId="{4FC08806-1E25-A3AF-0E32-2C5615ED0F95}"/>
          </ac:spMkLst>
        </pc:spChg>
        <pc:picChg chg="mod">
          <ac:chgData name="Thu Thao" userId="2c068e76ad5633ce" providerId="LiveId" clId="{61A74E31-8AB1-4034-B728-50F4E5733670}" dt="2023-09-30T14:01:15.887" v="531" actId="1076"/>
          <ac:picMkLst>
            <pc:docMk/>
            <pc:sldMk cId="645601834" sldId="490"/>
            <ac:picMk id="11" creationId="{00000000-0000-0000-0000-000000000000}"/>
          </ac:picMkLst>
        </pc:picChg>
      </pc:sldChg>
      <pc:sldChg chg="modSp mod">
        <pc:chgData name="Thu Thao" userId="2c068e76ad5633ce" providerId="LiveId" clId="{61A74E31-8AB1-4034-B728-50F4E5733670}" dt="2023-09-30T14:30:57.173" v="869" actId="1076"/>
        <pc:sldMkLst>
          <pc:docMk/>
          <pc:sldMk cId="2340192846" sldId="519"/>
        </pc:sldMkLst>
        <pc:spChg chg="mod">
          <ac:chgData name="Thu Thao" userId="2c068e76ad5633ce" providerId="LiveId" clId="{61A74E31-8AB1-4034-B728-50F4E5733670}" dt="2023-09-30T14:30:57.173" v="869" actId="1076"/>
          <ac:spMkLst>
            <pc:docMk/>
            <pc:sldMk cId="2340192846" sldId="519"/>
            <ac:spMk id="6" creationId="{5E63BD44-5E06-F8E9-C04A-D5B56211CFEE}"/>
          </ac:spMkLst>
        </pc:spChg>
        <pc:spChg chg="mod">
          <ac:chgData name="Thu Thao" userId="2c068e76ad5633ce" providerId="LiveId" clId="{61A74E31-8AB1-4034-B728-50F4E5733670}" dt="2023-09-28T04:12:26.271" v="6"/>
          <ac:spMkLst>
            <pc:docMk/>
            <pc:sldMk cId="2340192846" sldId="519"/>
            <ac:spMk id="7" creationId="{00000000-0000-0000-0000-000000000000}"/>
          </ac:spMkLst>
        </pc:spChg>
        <pc:spChg chg="mod">
          <ac:chgData name="Thu Thao" userId="2c068e76ad5633ce" providerId="LiveId" clId="{61A74E31-8AB1-4034-B728-50F4E5733670}" dt="2023-09-30T14:09:37.672" v="591" actId="403"/>
          <ac:spMkLst>
            <pc:docMk/>
            <pc:sldMk cId="2340192846" sldId="519"/>
            <ac:spMk id="8" creationId="{4FC08806-1E25-A3AF-0E32-2C5615ED0F95}"/>
          </ac:spMkLst>
        </pc:spChg>
      </pc:sldChg>
      <pc:sldChg chg="modSp mod">
        <pc:chgData name="Thu Thao" userId="2c068e76ad5633ce" providerId="LiveId" clId="{61A74E31-8AB1-4034-B728-50F4E5733670}" dt="2023-09-30T14:47:33.896" v="1049" actId="113"/>
        <pc:sldMkLst>
          <pc:docMk/>
          <pc:sldMk cId="646410701" sldId="520"/>
        </pc:sldMkLst>
        <pc:spChg chg="mod">
          <ac:chgData name="Thu Thao" userId="2c068e76ad5633ce" providerId="LiveId" clId="{61A74E31-8AB1-4034-B728-50F4E5733670}" dt="2023-09-30T14:47:33.896" v="1049" actId="113"/>
          <ac:spMkLst>
            <pc:docMk/>
            <pc:sldMk cId="646410701" sldId="520"/>
            <ac:spMk id="2" creationId="{EAE0F353-07AC-2862-6EC4-58AD99C108FE}"/>
          </ac:spMkLst>
        </pc:spChg>
        <pc:spChg chg="mod">
          <ac:chgData name="Thu Thao" userId="2c068e76ad5633ce" providerId="LiveId" clId="{61A74E31-8AB1-4034-B728-50F4E5733670}" dt="2023-09-28T04:12:26.271" v="6"/>
          <ac:spMkLst>
            <pc:docMk/>
            <pc:sldMk cId="646410701" sldId="520"/>
            <ac:spMk id="7" creationId="{00000000-0000-0000-0000-000000000000}"/>
          </ac:spMkLst>
        </pc:spChg>
        <pc:spChg chg="mod">
          <ac:chgData name="Thu Thao" userId="2c068e76ad5633ce" providerId="LiveId" clId="{61A74E31-8AB1-4034-B728-50F4E5733670}" dt="2023-09-30T14:11:53.583" v="629" actId="1038"/>
          <ac:spMkLst>
            <pc:docMk/>
            <pc:sldMk cId="646410701" sldId="520"/>
            <ac:spMk id="8" creationId="{4FC08806-1E25-A3AF-0E32-2C5615ED0F95}"/>
          </ac:spMkLst>
        </pc:spChg>
      </pc:sldChg>
      <pc:sldChg chg="addSp delSp modSp del mod">
        <pc:chgData name="Thu Thao" userId="2c068e76ad5633ce" providerId="LiveId" clId="{61A74E31-8AB1-4034-B728-50F4E5733670}" dt="2023-09-30T14:06:27.969" v="566" actId="47"/>
        <pc:sldMkLst>
          <pc:docMk/>
          <pc:sldMk cId="4050459788" sldId="569"/>
        </pc:sldMkLst>
        <pc:spChg chg="add del">
          <ac:chgData name="Thu Thao" userId="2c068e76ad5633ce" providerId="LiveId" clId="{61A74E31-8AB1-4034-B728-50F4E5733670}" dt="2023-09-30T13:50:17.278" v="293" actId="22"/>
          <ac:spMkLst>
            <pc:docMk/>
            <pc:sldMk cId="4050459788" sldId="569"/>
            <ac:spMk id="3" creationId="{8B89C4CF-BEB6-A9D0-477E-E7DC73CCA831}"/>
          </ac:spMkLst>
        </pc:spChg>
        <pc:spChg chg="add mod">
          <ac:chgData name="Thu Thao" userId="2c068e76ad5633ce" providerId="LiveId" clId="{61A74E31-8AB1-4034-B728-50F4E5733670}" dt="2023-09-30T13:50:31.955" v="312" actId="20577"/>
          <ac:spMkLst>
            <pc:docMk/>
            <pc:sldMk cId="4050459788" sldId="569"/>
            <ac:spMk id="4" creationId="{48ACD4EB-6CB3-9B31-CFBB-B5C20F41FC72}"/>
          </ac:spMkLst>
        </pc:spChg>
        <pc:spChg chg="mod">
          <ac:chgData name="Thu Thao" userId="2c068e76ad5633ce" providerId="LiveId" clId="{61A74E31-8AB1-4034-B728-50F4E5733670}" dt="2023-09-28T04:12:26.271" v="6"/>
          <ac:spMkLst>
            <pc:docMk/>
            <pc:sldMk cId="4050459788" sldId="569"/>
            <ac:spMk id="7" creationId="{00000000-0000-0000-0000-000000000000}"/>
          </ac:spMkLst>
        </pc:spChg>
        <pc:spChg chg="del">
          <ac:chgData name="Thu Thao" userId="2c068e76ad5633ce" providerId="LiveId" clId="{61A74E31-8AB1-4034-B728-50F4E5733670}" dt="2023-09-30T13:50:15.984" v="291" actId="478"/>
          <ac:spMkLst>
            <pc:docMk/>
            <pc:sldMk cId="4050459788" sldId="569"/>
            <ac:spMk id="8" creationId="{4FC08806-1E25-A3AF-0E32-2C5615ED0F95}"/>
          </ac:spMkLst>
        </pc:spChg>
      </pc:sldChg>
      <pc:sldChg chg="modSp del">
        <pc:chgData name="Thu Thao" userId="2c068e76ad5633ce" providerId="LiveId" clId="{61A74E31-8AB1-4034-B728-50F4E5733670}" dt="2023-09-30T14:12:41.564" v="640" actId="47"/>
        <pc:sldMkLst>
          <pc:docMk/>
          <pc:sldMk cId="1467041290" sldId="570"/>
        </pc:sldMkLst>
        <pc:spChg chg="mod">
          <ac:chgData name="Thu Thao" userId="2c068e76ad5633ce" providerId="LiveId" clId="{61A74E31-8AB1-4034-B728-50F4E5733670}" dt="2023-09-28T04:12:26.271" v="6"/>
          <ac:spMkLst>
            <pc:docMk/>
            <pc:sldMk cId="1467041290" sldId="570"/>
            <ac:spMk id="7" creationId="{00000000-0000-0000-0000-000000000000}"/>
          </ac:spMkLst>
        </pc:spChg>
      </pc:sldChg>
      <pc:sldChg chg="modSp mod">
        <pc:chgData name="Thu Thao" userId="2c068e76ad5633ce" providerId="LiveId" clId="{61A74E31-8AB1-4034-B728-50F4E5733670}" dt="2023-09-30T14:31:09.514" v="870" actId="20577"/>
        <pc:sldMkLst>
          <pc:docMk/>
          <pc:sldMk cId="2341696524" sldId="571"/>
        </pc:sldMkLst>
        <pc:spChg chg="mod">
          <ac:chgData name="Thu Thao" userId="2c068e76ad5633ce" providerId="LiveId" clId="{61A74E31-8AB1-4034-B728-50F4E5733670}" dt="2023-09-30T14:14:15.306" v="660" actId="14100"/>
          <ac:spMkLst>
            <pc:docMk/>
            <pc:sldMk cId="2341696524" sldId="571"/>
            <ac:spMk id="2" creationId="{98A29364-2497-EA85-A4B8-8DDBAE27655A}"/>
          </ac:spMkLst>
        </pc:spChg>
        <pc:spChg chg="mod">
          <ac:chgData name="Thu Thao" userId="2c068e76ad5633ce" providerId="LiveId" clId="{61A74E31-8AB1-4034-B728-50F4E5733670}" dt="2023-09-30T14:31:09.514" v="870" actId="20577"/>
          <ac:spMkLst>
            <pc:docMk/>
            <pc:sldMk cId="2341696524" sldId="571"/>
            <ac:spMk id="6" creationId="{5E63BD44-5E06-F8E9-C04A-D5B56211CFEE}"/>
          </ac:spMkLst>
        </pc:spChg>
        <pc:spChg chg="mod">
          <ac:chgData name="Thu Thao" userId="2c068e76ad5633ce" providerId="LiveId" clId="{61A74E31-8AB1-4034-B728-50F4E5733670}" dt="2023-09-28T04:12:26.271" v="6"/>
          <ac:spMkLst>
            <pc:docMk/>
            <pc:sldMk cId="2341696524" sldId="571"/>
            <ac:spMk id="7" creationId="{00000000-0000-0000-0000-000000000000}"/>
          </ac:spMkLst>
        </pc:spChg>
      </pc:sldChg>
      <pc:sldChg chg="addSp delSp modSp mod">
        <pc:chgData name="Thu Thao" userId="2c068e76ad5633ce" providerId="LiveId" clId="{61A74E31-8AB1-4034-B728-50F4E5733670}" dt="2023-09-30T14:23:46.604" v="775" actId="1076"/>
        <pc:sldMkLst>
          <pc:docMk/>
          <pc:sldMk cId="2976591380" sldId="572"/>
        </pc:sldMkLst>
        <pc:spChg chg="add del">
          <ac:chgData name="Thu Thao" userId="2c068e76ad5633ce" providerId="LiveId" clId="{61A74E31-8AB1-4034-B728-50F4E5733670}" dt="2023-09-30T14:17:35.434" v="685" actId="22"/>
          <ac:spMkLst>
            <pc:docMk/>
            <pc:sldMk cId="2976591380" sldId="572"/>
            <ac:spMk id="3" creationId="{B32CB7C2-38B9-89C1-9D25-6F800B55BC39}"/>
          </ac:spMkLst>
        </pc:spChg>
        <pc:spChg chg="mod">
          <ac:chgData name="Thu Thao" userId="2c068e76ad5633ce" providerId="LiveId" clId="{61A74E31-8AB1-4034-B728-50F4E5733670}" dt="2023-09-30T14:23:46.604" v="775" actId="1076"/>
          <ac:spMkLst>
            <pc:docMk/>
            <pc:sldMk cId="2976591380" sldId="572"/>
            <ac:spMk id="6" creationId="{5E63BD44-5E06-F8E9-C04A-D5B56211CFEE}"/>
          </ac:spMkLst>
        </pc:spChg>
        <pc:spChg chg="mod">
          <ac:chgData name="Thu Thao" userId="2c068e76ad5633ce" providerId="LiveId" clId="{61A74E31-8AB1-4034-B728-50F4E5733670}" dt="2023-09-28T04:12:26.271" v="6"/>
          <ac:spMkLst>
            <pc:docMk/>
            <pc:sldMk cId="2976591380" sldId="572"/>
            <ac:spMk id="7" creationId="{00000000-0000-0000-0000-000000000000}"/>
          </ac:spMkLst>
        </pc:spChg>
        <pc:spChg chg="mod">
          <ac:chgData name="Thu Thao" userId="2c068e76ad5633ce" providerId="LiveId" clId="{61A74E31-8AB1-4034-B728-50F4E5733670}" dt="2023-09-30T14:21:40.664" v="759" actId="1076"/>
          <ac:spMkLst>
            <pc:docMk/>
            <pc:sldMk cId="2976591380" sldId="572"/>
            <ac:spMk id="8" creationId="{4FC08806-1E25-A3AF-0E32-2C5615ED0F95}"/>
          </ac:spMkLst>
        </pc:spChg>
      </pc:sldChg>
      <pc:sldChg chg="modSp del">
        <pc:chgData name="Thu Thao" userId="2c068e76ad5633ce" providerId="LiveId" clId="{61A74E31-8AB1-4034-B728-50F4E5733670}" dt="2023-09-30T14:27:43.213" v="827" actId="47"/>
        <pc:sldMkLst>
          <pc:docMk/>
          <pc:sldMk cId="3338239428" sldId="573"/>
        </pc:sldMkLst>
        <pc:spChg chg="mod">
          <ac:chgData name="Thu Thao" userId="2c068e76ad5633ce" providerId="LiveId" clId="{61A74E31-8AB1-4034-B728-50F4E5733670}" dt="2023-09-28T04:12:26.271" v="6"/>
          <ac:spMkLst>
            <pc:docMk/>
            <pc:sldMk cId="3338239428" sldId="573"/>
            <ac:spMk id="7" creationId="{00000000-0000-0000-0000-000000000000}"/>
          </ac:spMkLst>
        </pc:spChg>
      </pc:sldChg>
      <pc:sldChg chg="modSp del">
        <pc:chgData name="Thu Thao" userId="2c068e76ad5633ce" providerId="LiveId" clId="{61A74E31-8AB1-4034-B728-50F4E5733670}" dt="2023-09-30T14:27:45.103" v="828" actId="47"/>
        <pc:sldMkLst>
          <pc:docMk/>
          <pc:sldMk cId="1580579717" sldId="574"/>
        </pc:sldMkLst>
        <pc:spChg chg="mod">
          <ac:chgData name="Thu Thao" userId="2c068e76ad5633ce" providerId="LiveId" clId="{61A74E31-8AB1-4034-B728-50F4E5733670}" dt="2023-09-28T04:12:26.271" v="6"/>
          <ac:spMkLst>
            <pc:docMk/>
            <pc:sldMk cId="1580579717" sldId="574"/>
            <ac:spMk id="7" creationId="{00000000-0000-0000-0000-000000000000}"/>
          </ac:spMkLst>
        </pc:spChg>
      </pc:sldChg>
      <pc:sldChg chg="modSp mod">
        <pc:chgData name="Thu Thao" userId="2c068e76ad5633ce" providerId="LiveId" clId="{61A74E31-8AB1-4034-B728-50F4E5733670}" dt="2023-09-30T14:46:46.049" v="1043" actId="113"/>
        <pc:sldMkLst>
          <pc:docMk/>
          <pc:sldMk cId="1480554525" sldId="575"/>
        </pc:sldMkLst>
        <pc:spChg chg="mod">
          <ac:chgData name="Thu Thao" userId="2c068e76ad5633ce" providerId="LiveId" clId="{61A74E31-8AB1-4034-B728-50F4E5733670}" dt="2023-09-30T14:46:46.049" v="1043" actId="113"/>
          <ac:spMkLst>
            <pc:docMk/>
            <pc:sldMk cId="1480554525" sldId="575"/>
            <ac:spMk id="6" creationId="{5E63BD44-5E06-F8E9-C04A-D5B56211CFEE}"/>
          </ac:spMkLst>
        </pc:spChg>
        <pc:spChg chg="mod">
          <ac:chgData name="Thu Thao" userId="2c068e76ad5633ce" providerId="LiveId" clId="{61A74E31-8AB1-4034-B728-50F4E5733670}" dt="2023-09-28T04:12:26.271" v="6"/>
          <ac:spMkLst>
            <pc:docMk/>
            <pc:sldMk cId="1480554525" sldId="575"/>
            <ac:spMk id="7" creationId="{00000000-0000-0000-0000-000000000000}"/>
          </ac:spMkLst>
        </pc:spChg>
        <pc:spChg chg="mod">
          <ac:chgData name="Thu Thao" userId="2c068e76ad5633ce" providerId="LiveId" clId="{61A74E31-8AB1-4034-B728-50F4E5733670}" dt="2023-09-30T14:27:55.477" v="829"/>
          <ac:spMkLst>
            <pc:docMk/>
            <pc:sldMk cId="1480554525" sldId="575"/>
            <ac:spMk id="8" creationId="{4FC08806-1E25-A3AF-0E32-2C5615ED0F95}"/>
          </ac:spMkLst>
        </pc:spChg>
      </pc:sldChg>
      <pc:sldChg chg="modSp mod">
        <pc:chgData name="Thu Thao" userId="2c068e76ad5633ce" providerId="LiveId" clId="{61A74E31-8AB1-4034-B728-50F4E5733670}" dt="2023-09-30T14:46:25.247" v="1040" actId="1076"/>
        <pc:sldMkLst>
          <pc:docMk/>
          <pc:sldMk cId="4039360505" sldId="576"/>
        </pc:sldMkLst>
        <pc:spChg chg="mod">
          <ac:chgData name="Thu Thao" userId="2c068e76ad5633ce" providerId="LiveId" clId="{61A74E31-8AB1-4034-B728-50F4E5733670}" dt="2023-09-30T14:46:25.247" v="1040" actId="1076"/>
          <ac:spMkLst>
            <pc:docMk/>
            <pc:sldMk cId="4039360505" sldId="576"/>
            <ac:spMk id="6" creationId="{5E63BD44-5E06-F8E9-C04A-D5B56211CFEE}"/>
          </ac:spMkLst>
        </pc:spChg>
        <pc:spChg chg="mod">
          <ac:chgData name="Thu Thao" userId="2c068e76ad5633ce" providerId="LiveId" clId="{61A74E31-8AB1-4034-B728-50F4E5733670}" dt="2023-09-28T04:12:26.271" v="6"/>
          <ac:spMkLst>
            <pc:docMk/>
            <pc:sldMk cId="4039360505" sldId="576"/>
            <ac:spMk id="7" creationId="{00000000-0000-0000-0000-000000000000}"/>
          </ac:spMkLst>
        </pc:spChg>
        <pc:spChg chg="mod">
          <ac:chgData name="Thu Thao" userId="2c068e76ad5633ce" providerId="LiveId" clId="{61A74E31-8AB1-4034-B728-50F4E5733670}" dt="2023-09-30T14:30:16.407" v="863"/>
          <ac:spMkLst>
            <pc:docMk/>
            <pc:sldMk cId="4039360505" sldId="576"/>
            <ac:spMk id="8" creationId="{4FC08806-1E25-A3AF-0E32-2C5615ED0F95}"/>
          </ac:spMkLst>
        </pc:spChg>
      </pc:sldChg>
      <pc:sldChg chg="modSp mod">
        <pc:chgData name="Thu Thao" userId="2c068e76ad5633ce" providerId="LiveId" clId="{61A74E31-8AB1-4034-B728-50F4E5733670}" dt="2023-09-30T14:36:37.452" v="899" actId="255"/>
        <pc:sldMkLst>
          <pc:docMk/>
          <pc:sldMk cId="56641792" sldId="577"/>
        </pc:sldMkLst>
        <pc:spChg chg="mod">
          <ac:chgData name="Thu Thao" userId="2c068e76ad5633ce" providerId="LiveId" clId="{61A74E31-8AB1-4034-B728-50F4E5733670}" dt="2023-09-30T14:36:37.452" v="899" actId="255"/>
          <ac:spMkLst>
            <pc:docMk/>
            <pc:sldMk cId="56641792" sldId="577"/>
            <ac:spMk id="6" creationId="{5E63BD44-5E06-F8E9-C04A-D5B56211CFEE}"/>
          </ac:spMkLst>
        </pc:spChg>
        <pc:spChg chg="mod">
          <ac:chgData name="Thu Thao" userId="2c068e76ad5633ce" providerId="LiveId" clId="{61A74E31-8AB1-4034-B728-50F4E5733670}" dt="2023-09-28T04:12:26.271" v="6"/>
          <ac:spMkLst>
            <pc:docMk/>
            <pc:sldMk cId="56641792" sldId="577"/>
            <ac:spMk id="7" creationId="{00000000-0000-0000-0000-000000000000}"/>
          </ac:spMkLst>
        </pc:spChg>
        <pc:spChg chg="mod">
          <ac:chgData name="Thu Thao" userId="2c068e76ad5633ce" providerId="LiveId" clId="{61A74E31-8AB1-4034-B728-50F4E5733670}" dt="2023-09-30T14:35:22.972" v="882"/>
          <ac:spMkLst>
            <pc:docMk/>
            <pc:sldMk cId="56641792" sldId="577"/>
            <ac:spMk id="8" creationId="{4FC08806-1E25-A3AF-0E32-2C5615ED0F95}"/>
          </ac:spMkLst>
        </pc:spChg>
      </pc:sldChg>
      <pc:sldChg chg="modSp mod">
        <pc:chgData name="Thu Thao" userId="2c068e76ad5633ce" providerId="LiveId" clId="{61A74E31-8AB1-4034-B728-50F4E5733670}" dt="2023-09-30T14:37:29.874" v="908" actId="403"/>
        <pc:sldMkLst>
          <pc:docMk/>
          <pc:sldMk cId="2485346461" sldId="578"/>
        </pc:sldMkLst>
        <pc:spChg chg="mod">
          <ac:chgData name="Thu Thao" userId="2c068e76ad5633ce" providerId="LiveId" clId="{61A74E31-8AB1-4034-B728-50F4E5733670}" dt="2023-09-30T14:37:29.874" v="908" actId="403"/>
          <ac:spMkLst>
            <pc:docMk/>
            <pc:sldMk cId="2485346461" sldId="578"/>
            <ac:spMk id="6" creationId="{5E63BD44-5E06-F8E9-C04A-D5B56211CFEE}"/>
          </ac:spMkLst>
        </pc:spChg>
        <pc:spChg chg="mod">
          <ac:chgData name="Thu Thao" userId="2c068e76ad5633ce" providerId="LiveId" clId="{61A74E31-8AB1-4034-B728-50F4E5733670}" dt="2023-09-28T04:12:26.271" v="6"/>
          <ac:spMkLst>
            <pc:docMk/>
            <pc:sldMk cId="2485346461" sldId="578"/>
            <ac:spMk id="7" creationId="{00000000-0000-0000-0000-000000000000}"/>
          </ac:spMkLst>
        </pc:spChg>
        <pc:spChg chg="mod">
          <ac:chgData name="Thu Thao" userId="2c068e76ad5633ce" providerId="LiveId" clId="{61A74E31-8AB1-4034-B728-50F4E5733670}" dt="2023-09-30T14:36:51.551" v="901" actId="14100"/>
          <ac:spMkLst>
            <pc:docMk/>
            <pc:sldMk cId="2485346461" sldId="578"/>
            <ac:spMk id="8" creationId="{4FC08806-1E25-A3AF-0E32-2C5615ED0F95}"/>
          </ac:spMkLst>
        </pc:spChg>
      </pc:sldChg>
      <pc:sldChg chg="modSp mod">
        <pc:chgData name="Thu Thao" userId="2c068e76ad5633ce" providerId="LiveId" clId="{61A74E31-8AB1-4034-B728-50F4E5733670}" dt="2023-09-30T14:39:41.606" v="927" actId="20577"/>
        <pc:sldMkLst>
          <pc:docMk/>
          <pc:sldMk cId="299622236" sldId="579"/>
        </pc:sldMkLst>
        <pc:spChg chg="mod">
          <ac:chgData name="Thu Thao" userId="2c068e76ad5633ce" providerId="LiveId" clId="{61A74E31-8AB1-4034-B728-50F4E5733670}" dt="2023-09-30T14:39:30.184" v="926" actId="948"/>
          <ac:spMkLst>
            <pc:docMk/>
            <pc:sldMk cId="299622236" sldId="579"/>
            <ac:spMk id="6" creationId="{5E63BD44-5E06-F8E9-C04A-D5B56211CFEE}"/>
          </ac:spMkLst>
        </pc:spChg>
        <pc:spChg chg="mod">
          <ac:chgData name="Thu Thao" userId="2c068e76ad5633ce" providerId="LiveId" clId="{61A74E31-8AB1-4034-B728-50F4E5733670}" dt="2023-09-28T04:12:26.271" v="6"/>
          <ac:spMkLst>
            <pc:docMk/>
            <pc:sldMk cId="299622236" sldId="579"/>
            <ac:spMk id="7" creationId="{00000000-0000-0000-0000-000000000000}"/>
          </ac:spMkLst>
        </pc:spChg>
        <pc:spChg chg="mod">
          <ac:chgData name="Thu Thao" userId="2c068e76ad5633ce" providerId="LiveId" clId="{61A74E31-8AB1-4034-B728-50F4E5733670}" dt="2023-09-30T14:39:41.606" v="927" actId="20577"/>
          <ac:spMkLst>
            <pc:docMk/>
            <pc:sldMk cId="299622236" sldId="579"/>
            <ac:spMk id="8" creationId="{4FC08806-1E25-A3AF-0E32-2C5615ED0F95}"/>
          </ac:spMkLst>
        </pc:spChg>
      </pc:sldChg>
      <pc:sldChg chg="modSp mod">
        <pc:chgData name="Thu Thao" userId="2c068e76ad5633ce" providerId="LiveId" clId="{61A74E31-8AB1-4034-B728-50F4E5733670}" dt="2023-09-30T14:40:17.505" v="940" actId="20577"/>
        <pc:sldMkLst>
          <pc:docMk/>
          <pc:sldMk cId="3079736239" sldId="580"/>
        </pc:sldMkLst>
        <pc:spChg chg="mod">
          <ac:chgData name="Thu Thao" userId="2c068e76ad5633ce" providerId="LiveId" clId="{61A74E31-8AB1-4034-B728-50F4E5733670}" dt="2023-09-30T14:40:17.505" v="940" actId="20577"/>
          <ac:spMkLst>
            <pc:docMk/>
            <pc:sldMk cId="3079736239" sldId="580"/>
            <ac:spMk id="6" creationId="{5E63BD44-5E06-F8E9-C04A-D5B56211CFEE}"/>
          </ac:spMkLst>
        </pc:spChg>
        <pc:spChg chg="mod">
          <ac:chgData name="Thu Thao" userId="2c068e76ad5633ce" providerId="LiveId" clId="{61A74E31-8AB1-4034-B728-50F4E5733670}" dt="2023-09-28T04:12:26.271" v="6"/>
          <ac:spMkLst>
            <pc:docMk/>
            <pc:sldMk cId="3079736239" sldId="580"/>
            <ac:spMk id="7" creationId="{00000000-0000-0000-0000-000000000000}"/>
          </ac:spMkLst>
        </pc:spChg>
        <pc:spChg chg="mod">
          <ac:chgData name="Thu Thao" userId="2c068e76ad5633ce" providerId="LiveId" clId="{61A74E31-8AB1-4034-B728-50F4E5733670}" dt="2023-09-30T14:39:53.151" v="929" actId="20577"/>
          <ac:spMkLst>
            <pc:docMk/>
            <pc:sldMk cId="3079736239" sldId="580"/>
            <ac:spMk id="8" creationId="{4FC08806-1E25-A3AF-0E32-2C5615ED0F95}"/>
          </ac:spMkLst>
        </pc:spChg>
      </pc:sldChg>
      <pc:sldChg chg="addSp delSp modSp mod">
        <pc:chgData name="Thu Thao" userId="2c068e76ad5633ce" providerId="LiveId" clId="{61A74E31-8AB1-4034-B728-50F4E5733670}" dt="2023-09-30T14:41:29.747" v="949" actId="22"/>
        <pc:sldMkLst>
          <pc:docMk/>
          <pc:sldMk cId="736582985" sldId="581"/>
        </pc:sldMkLst>
        <pc:spChg chg="add del">
          <ac:chgData name="Thu Thao" userId="2c068e76ad5633ce" providerId="LiveId" clId="{61A74E31-8AB1-4034-B728-50F4E5733670}" dt="2023-09-30T14:41:25.586" v="947" actId="22"/>
          <ac:spMkLst>
            <pc:docMk/>
            <pc:sldMk cId="736582985" sldId="581"/>
            <ac:spMk id="3" creationId="{C0394586-4BE1-0654-4813-030515706F2B}"/>
          </ac:spMkLst>
        </pc:spChg>
        <pc:spChg chg="add del">
          <ac:chgData name="Thu Thao" userId="2c068e76ad5633ce" providerId="LiveId" clId="{61A74E31-8AB1-4034-B728-50F4E5733670}" dt="2023-09-30T14:41:29.747" v="949" actId="22"/>
          <ac:spMkLst>
            <pc:docMk/>
            <pc:sldMk cId="736582985" sldId="581"/>
            <ac:spMk id="5" creationId="{51B0DC0E-2C37-F07D-27F2-9CAEF3ADE955}"/>
          </ac:spMkLst>
        </pc:spChg>
        <pc:spChg chg="mod">
          <ac:chgData name="Thu Thao" userId="2c068e76ad5633ce" providerId="LiveId" clId="{61A74E31-8AB1-4034-B728-50F4E5733670}" dt="2023-09-30T14:41:18.010" v="945" actId="1076"/>
          <ac:spMkLst>
            <pc:docMk/>
            <pc:sldMk cId="736582985" sldId="581"/>
            <ac:spMk id="6" creationId="{5E63BD44-5E06-F8E9-C04A-D5B56211CFEE}"/>
          </ac:spMkLst>
        </pc:spChg>
        <pc:spChg chg="mod">
          <ac:chgData name="Thu Thao" userId="2c068e76ad5633ce" providerId="LiveId" clId="{61A74E31-8AB1-4034-B728-50F4E5733670}" dt="2023-09-28T04:12:26.271" v="6"/>
          <ac:spMkLst>
            <pc:docMk/>
            <pc:sldMk cId="736582985" sldId="581"/>
            <ac:spMk id="7" creationId="{00000000-0000-0000-0000-000000000000}"/>
          </ac:spMkLst>
        </pc:spChg>
        <pc:spChg chg="mod">
          <ac:chgData name="Thu Thao" userId="2c068e76ad5633ce" providerId="LiveId" clId="{61A74E31-8AB1-4034-B728-50F4E5733670}" dt="2023-09-30T14:41:05.546" v="943" actId="14100"/>
          <ac:spMkLst>
            <pc:docMk/>
            <pc:sldMk cId="736582985" sldId="581"/>
            <ac:spMk id="8" creationId="{4FC08806-1E25-A3AF-0E32-2C5615ED0F95}"/>
          </ac:spMkLst>
        </pc:spChg>
      </pc:sldChg>
      <pc:sldChg chg="modSp del">
        <pc:chgData name="Thu Thao" userId="2c068e76ad5633ce" providerId="LiveId" clId="{61A74E31-8AB1-4034-B728-50F4E5733670}" dt="2023-09-30T14:42:13.392" v="963" actId="47"/>
        <pc:sldMkLst>
          <pc:docMk/>
          <pc:sldMk cId="1760561692" sldId="582"/>
        </pc:sldMkLst>
        <pc:spChg chg="mod">
          <ac:chgData name="Thu Thao" userId="2c068e76ad5633ce" providerId="LiveId" clId="{61A74E31-8AB1-4034-B728-50F4E5733670}" dt="2023-09-28T04:12:26.271" v="6"/>
          <ac:spMkLst>
            <pc:docMk/>
            <pc:sldMk cId="1760561692" sldId="582"/>
            <ac:spMk id="7" creationId="{00000000-0000-0000-0000-000000000000}"/>
          </ac:spMkLst>
        </pc:spChg>
      </pc:sldChg>
      <pc:sldChg chg="modSp del">
        <pc:chgData name="Thu Thao" userId="2c068e76ad5633ce" providerId="LiveId" clId="{61A74E31-8AB1-4034-B728-50F4E5733670}" dt="2023-09-30T14:42:14.937" v="964" actId="47"/>
        <pc:sldMkLst>
          <pc:docMk/>
          <pc:sldMk cId="4133474611" sldId="583"/>
        </pc:sldMkLst>
        <pc:spChg chg="mod">
          <ac:chgData name="Thu Thao" userId="2c068e76ad5633ce" providerId="LiveId" clId="{61A74E31-8AB1-4034-B728-50F4E5733670}" dt="2023-09-28T04:12:26.271" v="6"/>
          <ac:spMkLst>
            <pc:docMk/>
            <pc:sldMk cId="4133474611" sldId="583"/>
            <ac:spMk id="7" creationId="{00000000-0000-0000-0000-000000000000}"/>
          </ac:spMkLst>
        </pc:spChg>
      </pc:sldChg>
      <pc:sldChg chg="modSp mod">
        <pc:chgData name="Thu Thao" userId="2c068e76ad5633ce" providerId="LiveId" clId="{61A74E31-8AB1-4034-B728-50F4E5733670}" dt="2023-09-30T14:43:01.837" v="979" actId="1036"/>
        <pc:sldMkLst>
          <pc:docMk/>
          <pc:sldMk cId="3428620081" sldId="584"/>
        </pc:sldMkLst>
        <pc:spChg chg="mod">
          <ac:chgData name="Thu Thao" userId="2c068e76ad5633ce" providerId="LiveId" clId="{61A74E31-8AB1-4034-B728-50F4E5733670}" dt="2023-09-30T14:43:01.837" v="979" actId="1036"/>
          <ac:spMkLst>
            <pc:docMk/>
            <pc:sldMk cId="3428620081" sldId="584"/>
            <ac:spMk id="6" creationId="{5E63BD44-5E06-F8E9-C04A-D5B56211CFEE}"/>
          </ac:spMkLst>
        </pc:spChg>
        <pc:spChg chg="mod">
          <ac:chgData name="Thu Thao" userId="2c068e76ad5633ce" providerId="LiveId" clId="{61A74E31-8AB1-4034-B728-50F4E5733670}" dt="2023-09-28T04:12:26.271" v="6"/>
          <ac:spMkLst>
            <pc:docMk/>
            <pc:sldMk cId="3428620081" sldId="584"/>
            <ac:spMk id="7" creationId="{00000000-0000-0000-0000-000000000000}"/>
          </ac:spMkLst>
        </pc:spChg>
        <pc:spChg chg="mod">
          <ac:chgData name="Thu Thao" userId="2c068e76ad5633ce" providerId="LiveId" clId="{61A74E31-8AB1-4034-B728-50F4E5733670}" dt="2023-09-30T14:42:29.953" v="966" actId="14100"/>
          <ac:spMkLst>
            <pc:docMk/>
            <pc:sldMk cId="3428620081" sldId="584"/>
            <ac:spMk id="8" creationId="{4FC08806-1E25-A3AF-0E32-2C5615ED0F95}"/>
          </ac:spMkLst>
        </pc:spChg>
      </pc:sldChg>
      <pc:sldChg chg="addSp delSp modSp add mod">
        <pc:chgData name="Thu Thao" userId="2c068e76ad5633ce" providerId="LiveId" clId="{61A74E31-8AB1-4034-B728-50F4E5733670}" dt="2023-09-30T14:02:00.429" v="535" actId="20577"/>
        <pc:sldMkLst>
          <pc:docMk/>
          <pc:sldMk cId="3413394135" sldId="585"/>
        </pc:sldMkLst>
        <pc:spChg chg="add del">
          <ac:chgData name="Thu Thao" userId="2c068e76ad5633ce" providerId="LiveId" clId="{61A74E31-8AB1-4034-B728-50F4E5733670}" dt="2023-09-30T13:55:28.967" v="393" actId="22"/>
          <ac:spMkLst>
            <pc:docMk/>
            <pc:sldMk cId="3413394135" sldId="585"/>
            <ac:spMk id="3" creationId="{7250BE23-6EA0-6566-5CD5-69ED40B5F659}"/>
          </ac:spMkLst>
        </pc:spChg>
        <pc:spChg chg="mod">
          <ac:chgData name="Thu Thao" userId="2c068e76ad5633ce" providerId="LiveId" clId="{61A74E31-8AB1-4034-B728-50F4E5733670}" dt="2023-09-30T14:02:00.429" v="535" actId="20577"/>
          <ac:spMkLst>
            <pc:docMk/>
            <pc:sldMk cId="3413394135" sldId="585"/>
            <ac:spMk id="6" creationId="{5E63BD44-5E06-F8E9-C04A-D5B56211CFEE}"/>
          </ac:spMkLst>
        </pc:spChg>
        <pc:spChg chg="mod">
          <ac:chgData name="Thu Thao" userId="2c068e76ad5633ce" providerId="LiveId" clId="{61A74E31-8AB1-4034-B728-50F4E5733670}" dt="2023-09-30T13:53:17.576" v="358" actId="1035"/>
          <ac:spMkLst>
            <pc:docMk/>
            <pc:sldMk cId="3413394135" sldId="585"/>
            <ac:spMk id="8" creationId="{4FC08806-1E25-A3AF-0E32-2C5615ED0F95}"/>
          </ac:spMkLst>
        </pc:spChg>
      </pc:sldChg>
      <pc:sldChg chg="modSp add del mod">
        <pc:chgData name="Thu Thao" userId="2c068e76ad5633ce" providerId="LiveId" clId="{61A74E31-8AB1-4034-B728-50F4E5733670}" dt="2023-09-30T14:06:26.753" v="565" actId="47"/>
        <pc:sldMkLst>
          <pc:docMk/>
          <pc:sldMk cId="3968258618" sldId="586"/>
        </pc:sldMkLst>
        <pc:spChg chg="mod">
          <ac:chgData name="Thu Thao" userId="2c068e76ad5633ce" providerId="LiveId" clId="{61A74E31-8AB1-4034-B728-50F4E5733670}" dt="2023-09-30T13:53:53.408" v="373" actId="20577"/>
          <ac:spMkLst>
            <pc:docMk/>
            <pc:sldMk cId="3968258618" sldId="586"/>
            <ac:spMk id="6" creationId="{5E63BD44-5E06-F8E9-C04A-D5B56211CFEE}"/>
          </ac:spMkLst>
        </pc:spChg>
      </pc:sldChg>
      <pc:sldChg chg="modSp add del mod">
        <pc:chgData name="Thu Thao" userId="2c068e76ad5633ce" providerId="LiveId" clId="{61A74E31-8AB1-4034-B728-50F4E5733670}" dt="2023-09-30T14:05:15.559" v="544" actId="47"/>
        <pc:sldMkLst>
          <pc:docMk/>
          <pc:sldMk cId="243912146" sldId="587"/>
        </pc:sldMkLst>
        <pc:spChg chg="mod">
          <ac:chgData name="Thu Thao" userId="2c068e76ad5633ce" providerId="LiveId" clId="{61A74E31-8AB1-4034-B728-50F4E5733670}" dt="2023-09-30T13:56:19.222" v="398" actId="20577"/>
          <ac:spMkLst>
            <pc:docMk/>
            <pc:sldMk cId="243912146" sldId="587"/>
            <ac:spMk id="6" creationId="{5E63BD44-5E06-F8E9-C04A-D5B56211CFEE}"/>
          </ac:spMkLst>
        </pc:spChg>
      </pc:sldChg>
      <pc:sldChg chg="modSp add del mod">
        <pc:chgData name="Thu Thao" userId="2c068e76ad5633ce" providerId="LiveId" clId="{61A74E31-8AB1-4034-B728-50F4E5733670}" dt="2023-09-30T14:02:59.727" v="542" actId="47"/>
        <pc:sldMkLst>
          <pc:docMk/>
          <pc:sldMk cId="2072297092" sldId="588"/>
        </pc:sldMkLst>
        <pc:spChg chg="mod">
          <ac:chgData name="Thu Thao" userId="2c068e76ad5633ce" providerId="LiveId" clId="{61A74E31-8AB1-4034-B728-50F4E5733670}" dt="2023-09-30T14:01:36.500" v="533" actId="20577"/>
          <ac:spMkLst>
            <pc:docMk/>
            <pc:sldMk cId="2072297092" sldId="588"/>
            <ac:spMk id="6" creationId="{5E63BD44-5E06-F8E9-C04A-D5B56211CFEE}"/>
          </ac:spMkLst>
        </pc:spChg>
      </pc:sldChg>
      <pc:sldChg chg="modSp add mod">
        <pc:chgData name="Thu Thao" userId="2c068e76ad5633ce" providerId="LiveId" clId="{61A74E31-8AB1-4034-B728-50F4E5733670}" dt="2023-09-30T14:02:49.244" v="541" actId="1076"/>
        <pc:sldMkLst>
          <pc:docMk/>
          <pc:sldMk cId="421547027" sldId="589"/>
        </pc:sldMkLst>
        <pc:spChg chg="mod">
          <ac:chgData name="Thu Thao" userId="2c068e76ad5633ce" providerId="LiveId" clId="{61A74E31-8AB1-4034-B728-50F4E5733670}" dt="2023-09-30T14:02:45.858" v="540" actId="1076"/>
          <ac:spMkLst>
            <pc:docMk/>
            <pc:sldMk cId="421547027" sldId="589"/>
            <ac:spMk id="6" creationId="{5E63BD44-5E06-F8E9-C04A-D5B56211CFEE}"/>
          </ac:spMkLst>
        </pc:spChg>
        <pc:spChg chg="mod">
          <ac:chgData name="Thu Thao" userId="2c068e76ad5633ce" providerId="LiveId" clId="{61A74E31-8AB1-4034-B728-50F4E5733670}" dt="2023-09-30T14:02:49.244" v="541" actId="1076"/>
          <ac:spMkLst>
            <pc:docMk/>
            <pc:sldMk cId="421547027" sldId="589"/>
            <ac:spMk id="8" creationId="{4FC08806-1E25-A3AF-0E32-2C5615ED0F95}"/>
          </ac:spMkLst>
        </pc:spChg>
      </pc:sldChg>
      <pc:sldChg chg="modSp add mod">
        <pc:chgData name="Thu Thao" userId="2c068e76ad5633ce" providerId="LiveId" clId="{61A74E31-8AB1-4034-B728-50F4E5733670}" dt="2023-09-30T14:06:19.961" v="564" actId="20577"/>
        <pc:sldMkLst>
          <pc:docMk/>
          <pc:sldMk cId="2650198028" sldId="590"/>
        </pc:sldMkLst>
        <pc:spChg chg="mod">
          <ac:chgData name="Thu Thao" userId="2c068e76ad5633ce" providerId="LiveId" clId="{61A74E31-8AB1-4034-B728-50F4E5733670}" dt="2023-09-30T14:06:09.393" v="556" actId="1076"/>
          <ac:spMkLst>
            <pc:docMk/>
            <pc:sldMk cId="2650198028" sldId="590"/>
            <ac:spMk id="6" creationId="{5E63BD44-5E06-F8E9-C04A-D5B56211CFEE}"/>
          </ac:spMkLst>
        </pc:spChg>
        <pc:spChg chg="mod">
          <ac:chgData name="Thu Thao" userId="2c068e76ad5633ce" providerId="LiveId" clId="{61A74E31-8AB1-4034-B728-50F4E5733670}" dt="2023-09-30T14:06:19.961" v="564" actId="20577"/>
          <ac:spMkLst>
            <pc:docMk/>
            <pc:sldMk cId="2650198028" sldId="590"/>
            <ac:spMk id="8" creationId="{4FC08806-1E25-A3AF-0E32-2C5615ED0F95}"/>
          </ac:spMkLst>
        </pc:spChg>
      </pc:sldChg>
      <pc:sldChg chg="modSp add mod">
        <pc:chgData name="Thu Thao" userId="2c068e76ad5633ce" providerId="LiveId" clId="{61A74E31-8AB1-4034-B728-50F4E5733670}" dt="2023-09-30T14:47:27.664" v="1047" actId="113"/>
        <pc:sldMkLst>
          <pc:docMk/>
          <pc:sldMk cId="103710259" sldId="591"/>
        </pc:sldMkLst>
        <pc:spChg chg="mod">
          <ac:chgData name="Thu Thao" userId="2c068e76ad5633ce" providerId="LiveId" clId="{61A74E31-8AB1-4034-B728-50F4E5733670}" dt="2023-09-30T14:47:27.664" v="1047" actId="113"/>
          <ac:spMkLst>
            <pc:docMk/>
            <pc:sldMk cId="103710259" sldId="591"/>
            <ac:spMk id="2" creationId="{EAE0F353-07AC-2862-6EC4-58AD99C108FE}"/>
          </ac:spMkLst>
        </pc:spChg>
        <pc:spChg chg="mod">
          <ac:chgData name="Thu Thao" userId="2c068e76ad5633ce" providerId="LiveId" clId="{61A74E31-8AB1-4034-B728-50F4E5733670}" dt="2023-09-30T14:12:48.900" v="646" actId="20577"/>
          <ac:spMkLst>
            <pc:docMk/>
            <pc:sldMk cId="103710259" sldId="591"/>
            <ac:spMk id="8" creationId="{4FC08806-1E25-A3AF-0E32-2C5615ED0F95}"/>
          </ac:spMkLst>
        </pc:spChg>
      </pc:sldChg>
      <pc:sldChg chg="modSp add mod">
        <pc:chgData name="Thu Thao" userId="2c068e76ad5633ce" providerId="LiveId" clId="{61A74E31-8AB1-4034-B728-50F4E5733670}" dt="2023-09-30T14:20:04.458" v="755" actId="1038"/>
        <pc:sldMkLst>
          <pc:docMk/>
          <pc:sldMk cId="4160535288" sldId="592"/>
        </pc:sldMkLst>
        <pc:spChg chg="mod">
          <ac:chgData name="Thu Thao" userId="2c068e76ad5633ce" providerId="LiveId" clId="{61A74E31-8AB1-4034-B728-50F4E5733670}" dt="2023-09-30T14:18:43.394" v="730" actId="14100"/>
          <ac:spMkLst>
            <pc:docMk/>
            <pc:sldMk cId="4160535288" sldId="592"/>
            <ac:spMk id="6" creationId="{5E63BD44-5E06-F8E9-C04A-D5B56211CFEE}"/>
          </ac:spMkLst>
        </pc:spChg>
        <pc:spChg chg="mod">
          <ac:chgData name="Thu Thao" userId="2c068e76ad5633ce" providerId="LiveId" clId="{61A74E31-8AB1-4034-B728-50F4E5733670}" dt="2023-09-30T14:20:04.458" v="755" actId="1038"/>
          <ac:spMkLst>
            <pc:docMk/>
            <pc:sldMk cId="4160535288" sldId="592"/>
            <ac:spMk id="8" creationId="{4FC08806-1E25-A3AF-0E32-2C5615ED0F95}"/>
          </ac:spMkLst>
        </pc:spChg>
      </pc:sldChg>
      <pc:sldChg chg="modSp add mod">
        <pc:chgData name="Thu Thao" userId="2c068e76ad5633ce" providerId="LiveId" clId="{61A74E31-8AB1-4034-B728-50F4E5733670}" dt="2023-09-30T14:23:02.677" v="769" actId="20577"/>
        <pc:sldMkLst>
          <pc:docMk/>
          <pc:sldMk cId="712664632" sldId="593"/>
        </pc:sldMkLst>
        <pc:spChg chg="mod">
          <ac:chgData name="Thu Thao" userId="2c068e76ad5633ce" providerId="LiveId" clId="{61A74E31-8AB1-4034-B728-50F4E5733670}" dt="2023-09-30T14:23:02.677" v="769" actId="20577"/>
          <ac:spMkLst>
            <pc:docMk/>
            <pc:sldMk cId="712664632" sldId="593"/>
            <ac:spMk id="6" creationId="{5E63BD44-5E06-F8E9-C04A-D5B56211CFEE}"/>
          </ac:spMkLst>
        </pc:spChg>
      </pc:sldChg>
      <pc:sldChg chg="modSp add mod">
        <pc:chgData name="Thu Thao" userId="2c068e76ad5633ce" providerId="LiveId" clId="{61A74E31-8AB1-4034-B728-50F4E5733670}" dt="2023-09-30T14:25:11.551" v="792" actId="1076"/>
        <pc:sldMkLst>
          <pc:docMk/>
          <pc:sldMk cId="2499462196" sldId="594"/>
        </pc:sldMkLst>
        <pc:spChg chg="mod">
          <ac:chgData name="Thu Thao" userId="2c068e76ad5633ce" providerId="LiveId" clId="{61A74E31-8AB1-4034-B728-50F4E5733670}" dt="2023-09-30T14:25:11.551" v="792" actId="1076"/>
          <ac:spMkLst>
            <pc:docMk/>
            <pc:sldMk cId="2499462196" sldId="594"/>
            <ac:spMk id="6" creationId="{5E63BD44-5E06-F8E9-C04A-D5B56211CFEE}"/>
          </ac:spMkLst>
        </pc:spChg>
        <pc:spChg chg="mod">
          <ac:chgData name="Thu Thao" userId="2c068e76ad5633ce" providerId="LiveId" clId="{61A74E31-8AB1-4034-B728-50F4E5733670}" dt="2023-09-30T14:24:53.329" v="789" actId="14100"/>
          <ac:spMkLst>
            <pc:docMk/>
            <pc:sldMk cId="2499462196" sldId="594"/>
            <ac:spMk id="8" creationId="{4FC08806-1E25-A3AF-0E32-2C5615ED0F95}"/>
          </ac:spMkLst>
        </pc:spChg>
      </pc:sldChg>
      <pc:sldChg chg="addSp modSp add mod">
        <pc:chgData name="Thu Thao" userId="2c068e76ad5633ce" providerId="LiveId" clId="{61A74E31-8AB1-4034-B728-50F4E5733670}" dt="2023-09-30T14:46:59.729" v="1045" actId="179"/>
        <pc:sldMkLst>
          <pc:docMk/>
          <pc:sldMk cId="2482012678" sldId="595"/>
        </pc:sldMkLst>
        <pc:spChg chg="add mod">
          <ac:chgData name="Thu Thao" userId="2c068e76ad5633ce" providerId="LiveId" clId="{61A74E31-8AB1-4034-B728-50F4E5733670}" dt="2023-09-30T14:46:59.729" v="1045" actId="179"/>
          <ac:spMkLst>
            <pc:docMk/>
            <pc:sldMk cId="2482012678" sldId="595"/>
            <ac:spMk id="2" creationId="{85CB93B6-4606-A0C7-C270-8A0DBBA754CA}"/>
          </ac:spMkLst>
        </pc:spChg>
        <pc:spChg chg="mod">
          <ac:chgData name="Thu Thao" userId="2c068e76ad5633ce" providerId="LiveId" clId="{61A74E31-8AB1-4034-B728-50F4E5733670}" dt="2023-09-30T14:26:13.331" v="814" actId="255"/>
          <ac:spMkLst>
            <pc:docMk/>
            <pc:sldMk cId="2482012678" sldId="595"/>
            <ac:spMk id="6" creationId="{5E63BD44-5E06-F8E9-C04A-D5B56211CFEE}"/>
          </ac:spMkLst>
        </pc:spChg>
      </pc:sldChg>
      <pc:sldChg chg="modSp add mod">
        <pc:chgData name="Thu Thao" userId="2c068e76ad5633ce" providerId="LiveId" clId="{61A74E31-8AB1-4034-B728-50F4E5733670}" dt="2023-09-30T14:46:36.095" v="1042" actId="113"/>
        <pc:sldMkLst>
          <pc:docMk/>
          <pc:sldMk cId="4184755000" sldId="596"/>
        </pc:sldMkLst>
        <pc:spChg chg="mod">
          <ac:chgData name="Thu Thao" userId="2c068e76ad5633ce" providerId="LiveId" clId="{61A74E31-8AB1-4034-B728-50F4E5733670}" dt="2023-09-30T14:46:36.095" v="1042" actId="113"/>
          <ac:spMkLst>
            <pc:docMk/>
            <pc:sldMk cId="4184755000" sldId="596"/>
            <ac:spMk id="6" creationId="{5E63BD44-5E06-F8E9-C04A-D5B56211CFEE}"/>
          </ac:spMkLst>
        </pc:spChg>
        <pc:spChg chg="mod">
          <ac:chgData name="Thu Thao" userId="2c068e76ad5633ce" providerId="LiveId" clId="{61A74E31-8AB1-4034-B728-50F4E5733670}" dt="2023-09-30T14:29:24.919" v="853" actId="20577"/>
          <ac:spMkLst>
            <pc:docMk/>
            <pc:sldMk cId="4184755000" sldId="596"/>
            <ac:spMk id="8" creationId="{4FC08806-1E25-A3AF-0E32-2C5615ED0F95}"/>
          </ac:spMkLst>
        </pc:spChg>
      </pc:sldChg>
      <pc:sldChg chg="modSp add mod">
        <pc:chgData name="Thu Thao" userId="2c068e76ad5633ce" providerId="LiveId" clId="{61A74E31-8AB1-4034-B728-50F4E5733670}" dt="2023-09-30T14:36:25.682" v="898" actId="1076"/>
        <pc:sldMkLst>
          <pc:docMk/>
          <pc:sldMk cId="627371664" sldId="597"/>
        </pc:sldMkLst>
        <pc:spChg chg="mod">
          <ac:chgData name="Thu Thao" userId="2c068e76ad5633ce" providerId="LiveId" clId="{61A74E31-8AB1-4034-B728-50F4E5733670}" dt="2023-09-30T14:36:25.682" v="898" actId="1076"/>
          <ac:spMkLst>
            <pc:docMk/>
            <pc:sldMk cId="627371664" sldId="597"/>
            <ac:spMk id="6" creationId="{5E63BD44-5E06-F8E9-C04A-D5B56211CFEE}"/>
          </ac:spMkLst>
        </pc:spChg>
        <pc:spChg chg="mod">
          <ac:chgData name="Thu Thao" userId="2c068e76ad5633ce" providerId="LiveId" clId="{61A74E31-8AB1-4034-B728-50F4E5733670}" dt="2023-09-30T14:36:22.550" v="897" actId="14100"/>
          <ac:spMkLst>
            <pc:docMk/>
            <pc:sldMk cId="627371664" sldId="597"/>
            <ac:spMk id="8" creationId="{4FC08806-1E25-A3AF-0E32-2C5615ED0F95}"/>
          </ac:spMkLst>
        </pc:spChg>
      </pc:sldChg>
      <pc:sldChg chg="add del">
        <pc:chgData name="Thu Thao" userId="2c068e76ad5633ce" providerId="LiveId" clId="{61A74E31-8AB1-4034-B728-50F4E5733670}" dt="2023-09-30T14:29:31.093" v="856"/>
        <pc:sldMkLst>
          <pc:docMk/>
          <pc:sldMk cId="1905958645" sldId="597"/>
        </pc:sldMkLst>
      </pc:sldChg>
      <pc:sldChg chg="modSp add mod">
        <pc:chgData name="Thu Thao" userId="2c068e76ad5633ce" providerId="LiveId" clId="{61A74E31-8AB1-4034-B728-50F4E5733670}" dt="2023-09-30T14:45:50.333" v="1038" actId="113"/>
        <pc:sldMkLst>
          <pc:docMk/>
          <pc:sldMk cId="2429845811" sldId="598"/>
        </pc:sldMkLst>
        <pc:spChg chg="mod">
          <ac:chgData name="Thu Thao" userId="2c068e76ad5633ce" providerId="LiveId" clId="{61A74E31-8AB1-4034-B728-50F4E5733670}" dt="2023-09-30T14:45:50.333" v="1038" actId="113"/>
          <ac:spMkLst>
            <pc:docMk/>
            <pc:sldMk cId="2429845811" sldId="598"/>
            <ac:spMk id="6" creationId="{5E63BD44-5E06-F8E9-C04A-D5B56211CFEE}"/>
          </ac:spMkLst>
        </pc:spChg>
        <pc:spChg chg="mod">
          <ac:chgData name="Thu Thao" userId="2c068e76ad5633ce" providerId="LiveId" clId="{61A74E31-8AB1-4034-B728-50F4E5733670}" dt="2023-09-30T14:41:39.628" v="956" actId="20577"/>
          <ac:spMkLst>
            <pc:docMk/>
            <pc:sldMk cId="2429845811" sldId="598"/>
            <ac:spMk id="8" creationId="{4FC08806-1E25-A3AF-0E32-2C5615ED0F95}"/>
          </ac:spMkLst>
        </pc:spChg>
      </pc:sldChg>
      <pc:sldChg chg="addSp delSp modSp add mod">
        <pc:chgData name="Thu Thao" userId="2c068e76ad5633ce" providerId="LiveId" clId="{61A74E31-8AB1-4034-B728-50F4E5733670}" dt="2023-09-30T14:43:45.377" v="998" actId="22"/>
        <pc:sldMkLst>
          <pc:docMk/>
          <pc:sldMk cId="3372903833" sldId="599"/>
        </pc:sldMkLst>
        <pc:spChg chg="add del">
          <ac:chgData name="Thu Thao" userId="2c068e76ad5633ce" providerId="LiveId" clId="{61A74E31-8AB1-4034-B728-50F4E5733670}" dt="2023-09-30T14:43:42.213" v="996" actId="22"/>
          <ac:spMkLst>
            <pc:docMk/>
            <pc:sldMk cId="3372903833" sldId="599"/>
            <ac:spMk id="3" creationId="{A9FC35EF-81AA-FF27-8029-15BA23F9FC63}"/>
          </ac:spMkLst>
        </pc:spChg>
        <pc:spChg chg="add del">
          <ac:chgData name="Thu Thao" userId="2c068e76ad5633ce" providerId="LiveId" clId="{61A74E31-8AB1-4034-B728-50F4E5733670}" dt="2023-09-30T14:43:45.377" v="998" actId="22"/>
          <ac:spMkLst>
            <pc:docMk/>
            <pc:sldMk cId="3372903833" sldId="599"/>
            <ac:spMk id="5" creationId="{DE8D4C73-8066-A0C8-080B-347AEEAD2AED}"/>
          </ac:spMkLst>
        </pc:spChg>
        <pc:spChg chg="mod">
          <ac:chgData name="Thu Thao" userId="2c068e76ad5633ce" providerId="LiveId" clId="{61A74E31-8AB1-4034-B728-50F4E5733670}" dt="2023-09-30T14:43:37.141" v="994" actId="1076"/>
          <ac:spMkLst>
            <pc:docMk/>
            <pc:sldMk cId="3372903833" sldId="599"/>
            <ac:spMk id="6" creationId="{5E63BD44-5E06-F8E9-C04A-D5B56211CFEE}"/>
          </ac:spMkLst>
        </pc:spChg>
        <pc:spChg chg="mod">
          <ac:chgData name="Thu Thao" userId="2c068e76ad5633ce" providerId="LiveId" clId="{61A74E31-8AB1-4034-B728-50F4E5733670}" dt="2023-09-30T14:43:26.829" v="992" actId="1036"/>
          <ac:spMkLst>
            <pc:docMk/>
            <pc:sldMk cId="3372903833" sldId="599"/>
            <ac:spMk id="8" creationId="{4FC08806-1E25-A3AF-0E32-2C5615ED0F95}"/>
          </ac:spMkLst>
        </pc:spChg>
      </pc:sldChg>
      <pc:sldChg chg="modSp add mod">
        <pc:chgData name="Thu Thao" userId="2c068e76ad5633ce" providerId="LiveId" clId="{61A74E31-8AB1-4034-B728-50F4E5733670}" dt="2023-09-30T14:44:33.784" v="1012" actId="1076"/>
        <pc:sldMkLst>
          <pc:docMk/>
          <pc:sldMk cId="3592184134" sldId="600"/>
        </pc:sldMkLst>
        <pc:spChg chg="mod">
          <ac:chgData name="Thu Thao" userId="2c068e76ad5633ce" providerId="LiveId" clId="{61A74E31-8AB1-4034-B728-50F4E5733670}" dt="2023-09-30T14:44:33.784" v="1012" actId="1076"/>
          <ac:spMkLst>
            <pc:docMk/>
            <pc:sldMk cId="3592184134" sldId="600"/>
            <ac:spMk id="6" creationId="{5E63BD44-5E06-F8E9-C04A-D5B56211CFEE}"/>
          </ac:spMkLst>
        </pc:spChg>
        <pc:spChg chg="mod">
          <ac:chgData name="Thu Thao" userId="2c068e76ad5633ce" providerId="LiveId" clId="{61A74E31-8AB1-4034-B728-50F4E5733670}" dt="2023-09-30T14:44:11.087" v="1007" actId="20577"/>
          <ac:spMkLst>
            <pc:docMk/>
            <pc:sldMk cId="3592184134" sldId="600"/>
            <ac:spMk id="8" creationId="{4FC08806-1E25-A3AF-0E32-2C5615ED0F95}"/>
          </ac:spMkLst>
        </pc:spChg>
      </pc:sldChg>
      <pc:sldChg chg="modSp add mod">
        <pc:chgData name="Thu Thao" userId="2c068e76ad5633ce" providerId="LiveId" clId="{61A74E31-8AB1-4034-B728-50F4E5733670}" dt="2023-09-30T14:45:18.563" v="1034" actId="20577"/>
        <pc:sldMkLst>
          <pc:docMk/>
          <pc:sldMk cId="2803091109" sldId="601"/>
        </pc:sldMkLst>
        <pc:spChg chg="mod">
          <ac:chgData name="Thu Thao" userId="2c068e76ad5633ce" providerId="LiveId" clId="{61A74E31-8AB1-4034-B728-50F4E5733670}" dt="2023-09-30T14:45:18.563" v="1034" actId="20577"/>
          <ac:spMkLst>
            <pc:docMk/>
            <pc:sldMk cId="2803091109" sldId="601"/>
            <ac:spMk id="6" creationId="{5E63BD44-5E06-F8E9-C04A-D5B56211CFEE}"/>
          </ac:spMkLst>
        </pc:spChg>
        <pc:spChg chg="mod">
          <ac:chgData name="Thu Thao" userId="2c068e76ad5633ce" providerId="LiveId" clId="{61A74E31-8AB1-4034-B728-50F4E5733670}" dt="2023-09-30T14:44:52.782" v="1020"/>
          <ac:spMkLst>
            <pc:docMk/>
            <pc:sldMk cId="2803091109" sldId="601"/>
            <ac:spMk id="8" creationId="{4FC08806-1E25-A3AF-0E32-2C5615ED0F95}"/>
          </ac:spMkLst>
        </pc:spChg>
      </pc:sldChg>
    </pc:docChg>
  </pc:docChgLst>
  <pc:docChgLst>
    <pc:chgData name="Thu Thao" userId="2c068e76ad5633ce" providerId="LiveId" clId="{99AEF071-57C8-4912-9815-AF678AB1767F}"/>
    <pc:docChg chg="undo custSel addSld delSld modSld">
      <pc:chgData name="Thu Thao" userId="2c068e76ad5633ce" providerId="LiveId" clId="{99AEF071-57C8-4912-9815-AF678AB1767F}" dt="2023-11-01T14:27:19.303" v="598" actId="255"/>
      <pc:docMkLst>
        <pc:docMk/>
      </pc:docMkLst>
      <pc:sldChg chg="modSp mod">
        <pc:chgData name="Thu Thao" userId="2c068e76ad5633ce" providerId="LiveId" clId="{99AEF071-57C8-4912-9815-AF678AB1767F}" dt="2023-11-01T13:13:14.378" v="3" actId="20577"/>
        <pc:sldMkLst>
          <pc:docMk/>
          <pc:sldMk cId="589610655" sldId="265"/>
        </pc:sldMkLst>
        <pc:spChg chg="mod">
          <ac:chgData name="Thu Thao" userId="2c068e76ad5633ce" providerId="LiveId" clId="{99AEF071-57C8-4912-9815-AF678AB1767F}" dt="2023-11-01T13:13:14.378" v="3" actId="20577"/>
          <ac:spMkLst>
            <pc:docMk/>
            <pc:sldMk cId="589610655" sldId="265"/>
            <ac:spMk id="7" creationId="{00000000-0000-0000-0000-000000000000}"/>
          </ac:spMkLst>
        </pc:spChg>
      </pc:sldChg>
      <pc:sldChg chg="modSp mod">
        <pc:chgData name="Thu Thao" userId="2c068e76ad5633ce" providerId="LiveId" clId="{99AEF071-57C8-4912-9815-AF678AB1767F}" dt="2023-11-01T13:42:24.706" v="170"/>
        <pc:sldMkLst>
          <pc:docMk/>
          <pc:sldMk cId="4212956585" sldId="365"/>
        </pc:sldMkLst>
        <pc:spChg chg="mod">
          <ac:chgData name="Thu Thao" userId="2c068e76ad5633ce" providerId="LiveId" clId="{99AEF071-57C8-4912-9815-AF678AB1767F}" dt="2023-11-01T13:16:27.027" v="34" actId="14100"/>
          <ac:spMkLst>
            <pc:docMk/>
            <pc:sldMk cId="4212956585" sldId="365"/>
            <ac:spMk id="2" creationId="{F50181C0-7913-8B4C-0150-5C77C9E76DFE}"/>
          </ac:spMkLst>
        </pc:spChg>
        <pc:spChg chg="mod">
          <ac:chgData name="Thu Thao" userId="2c068e76ad5633ce" providerId="LiveId" clId="{99AEF071-57C8-4912-9815-AF678AB1767F}" dt="2023-11-01T13:16:33.104" v="35" actId="14100"/>
          <ac:spMkLst>
            <pc:docMk/>
            <pc:sldMk cId="4212956585" sldId="365"/>
            <ac:spMk id="3" creationId="{2A6F0AEC-7045-303F-4720-B019078984CA}"/>
          </ac:spMkLst>
        </pc:spChg>
        <pc:spChg chg="mod">
          <ac:chgData name="Thu Thao" userId="2c068e76ad5633ce" providerId="LiveId" clId="{99AEF071-57C8-4912-9815-AF678AB1767F}" dt="2023-11-01T13:42:24.706" v="170"/>
          <ac:spMkLst>
            <pc:docMk/>
            <pc:sldMk cId="4212956585" sldId="365"/>
            <ac:spMk id="4" creationId="{00000000-0000-0000-0000-000000000000}"/>
          </ac:spMkLst>
        </pc:spChg>
        <pc:spChg chg="mod">
          <ac:chgData name="Thu Thao" userId="2c068e76ad5633ce" providerId="LiveId" clId="{99AEF071-57C8-4912-9815-AF678AB1767F}" dt="2023-11-01T13:13:31.702" v="4"/>
          <ac:spMkLst>
            <pc:docMk/>
            <pc:sldMk cId="4212956585" sldId="365"/>
            <ac:spMk id="7" creationId="{00000000-0000-0000-0000-000000000000}"/>
          </ac:spMkLst>
        </pc:spChg>
        <pc:graphicFrameChg chg="mod modGraphic">
          <ac:chgData name="Thu Thao" userId="2c068e76ad5633ce" providerId="LiveId" clId="{99AEF071-57C8-4912-9815-AF678AB1767F}" dt="2023-11-01T13:17:31.561" v="68"/>
          <ac:graphicFrameMkLst>
            <pc:docMk/>
            <pc:sldMk cId="4212956585" sldId="365"/>
            <ac:graphicFrameMk id="14" creationId="{00000000-0000-0000-0000-000000000000}"/>
          </ac:graphicFrameMkLst>
        </pc:graphicFrameChg>
      </pc:sldChg>
      <pc:sldChg chg="modSp">
        <pc:chgData name="Thu Thao" userId="2c068e76ad5633ce" providerId="LiveId" clId="{99AEF071-57C8-4912-9815-AF678AB1767F}" dt="2023-11-01T13:13:31.702" v="4"/>
        <pc:sldMkLst>
          <pc:docMk/>
          <pc:sldMk cId="1166080980" sldId="367"/>
        </pc:sldMkLst>
        <pc:spChg chg="mod">
          <ac:chgData name="Thu Thao" userId="2c068e76ad5633ce" providerId="LiveId" clId="{99AEF071-57C8-4912-9815-AF678AB1767F}" dt="2023-11-01T13:13:31.702" v="4"/>
          <ac:spMkLst>
            <pc:docMk/>
            <pc:sldMk cId="1166080980" sldId="367"/>
            <ac:spMk id="8" creationId="{52456086-8919-4903-82F4-3F68D7C87E67}"/>
          </ac:spMkLst>
        </pc:spChg>
      </pc:sldChg>
      <pc:sldChg chg="modSp mod">
        <pc:chgData name="Thu Thao" userId="2c068e76ad5633ce" providerId="LiveId" clId="{99AEF071-57C8-4912-9815-AF678AB1767F}" dt="2023-11-01T13:20:53.378" v="83" actId="1076"/>
        <pc:sldMkLst>
          <pc:docMk/>
          <pc:sldMk cId="645601834" sldId="490"/>
        </pc:sldMkLst>
        <pc:spChg chg="mod">
          <ac:chgData name="Thu Thao" userId="2c068e76ad5633ce" providerId="LiveId" clId="{99AEF071-57C8-4912-9815-AF678AB1767F}" dt="2023-11-01T13:20:50.992" v="82" actId="1076"/>
          <ac:spMkLst>
            <pc:docMk/>
            <pc:sldMk cId="645601834" sldId="490"/>
            <ac:spMk id="6" creationId="{5E63BD44-5E06-F8E9-C04A-D5B56211CFEE}"/>
          </ac:spMkLst>
        </pc:spChg>
        <pc:spChg chg="mod">
          <ac:chgData name="Thu Thao" userId="2c068e76ad5633ce" providerId="LiveId" clId="{99AEF071-57C8-4912-9815-AF678AB1767F}" dt="2023-11-01T13:13:31.702" v="4"/>
          <ac:spMkLst>
            <pc:docMk/>
            <pc:sldMk cId="645601834" sldId="490"/>
            <ac:spMk id="7" creationId="{00000000-0000-0000-0000-000000000000}"/>
          </ac:spMkLst>
        </pc:spChg>
        <pc:spChg chg="mod">
          <ac:chgData name="Thu Thao" userId="2c068e76ad5633ce" providerId="LiveId" clId="{99AEF071-57C8-4912-9815-AF678AB1767F}" dt="2023-11-01T13:20:53.378" v="83" actId="1076"/>
          <ac:spMkLst>
            <pc:docMk/>
            <pc:sldMk cId="645601834" sldId="490"/>
            <ac:spMk id="8" creationId="{4FC08806-1E25-A3AF-0E32-2C5615ED0F95}"/>
          </ac:spMkLst>
        </pc:spChg>
      </pc:sldChg>
      <pc:sldChg chg="modSp mod">
        <pc:chgData name="Thu Thao" userId="2c068e76ad5633ce" providerId="LiveId" clId="{99AEF071-57C8-4912-9815-AF678AB1767F}" dt="2023-11-01T13:23:35.752" v="129" actId="20577"/>
        <pc:sldMkLst>
          <pc:docMk/>
          <pc:sldMk cId="2340192846" sldId="519"/>
        </pc:sldMkLst>
        <pc:spChg chg="mod">
          <ac:chgData name="Thu Thao" userId="2c068e76ad5633ce" providerId="LiveId" clId="{99AEF071-57C8-4912-9815-AF678AB1767F}" dt="2023-11-01T13:23:35.752" v="129" actId="20577"/>
          <ac:spMkLst>
            <pc:docMk/>
            <pc:sldMk cId="2340192846" sldId="519"/>
            <ac:spMk id="6" creationId="{5E63BD44-5E06-F8E9-C04A-D5B56211CFEE}"/>
          </ac:spMkLst>
        </pc:spChg>
        <pc:spChg chg="mod">
          <ac:chgData name="Thu Thao" userId="2c068e76ad5633ce" providerId="LiveId" clId="{99AEF071-57C8-4912-9815-AF678AB1767F}" dt="2023-11-01T13:13:31.702" v="4"/>
          <ac:spMkLst>
            <pc:docMk/>
            <pc:sldMk cId="2340192846" sldId="519"/>
            <ac:spMk id="7" creationId="{00000000-0000-0000-0000-000000000000}"/>
          </ac:spMkLst>
        </pc:spChg>
        <pc:spChg chg="mod">
          <ac:chgData name="Thu Thao" userId="2c068e76ad5633ce" providerId="LiveId" clId="{99AEF071-57C8-4912-9815-AF678AB1767F}" dt="2023-11-01T13:23:16.245" v="126"/>
          <ac:spMkLst>
            <pc:docMk/>
            <pc:sldMk cId="2340192846" sldId="519"/>
            <ac:spMk id="8" creationId="{4FC08806-1E25-A3AF-0E32-2C5615ED0F95}"/>
          </ac:spMkLst>
        </pc:spChg>
      </pc:sldChg>
      <pc:sldChg chg="modSp mod">
        <pc:chgData name="Thu Thao" userId="2c068e76ad5633ce" providerId="LiveId" clId="{99AEF071-57C8-4912-9815-AF678AB1767F}" dt="2023-11-01T14:26:13.108" v="597" actId="255"/>
        <pc:sldMkLst>
          <pc:docMk/>
          <pc:sldMk cId="646410701" sldId="520"/>
        </pc:sldMkLst>
        <pc:spChg chg="mod">
          <ac:chgData name="Thu Thao" userId="2c068e76ad5633ce" providerId="LiveId" clId="{99AEF071-57C8-4912-9815-AF678AB1767F}" dt="2023-11-01T14:26:13.108" v="597" actId="255"/>
          <ac:spMkLst>
            <pc:docMk/>
            <pc:sldMk cId="646410701" sldId="520"/>
            <ac:spMk id="2" creationId="{EAE0F353-07AC-2862-6EC4-58AD99C108FE}"/>
          </ac:spMkLst>
        </pc:spChg>
        <pc:spChg chg="mod">
          <ac:chgData name="Thu Thao" userId="2c068e76ad5633ce" providerId="LiveId" clId="{99AEF071-57C8-4912-9815-AF678AB1767F}" dt="2023-11-01T13:13:31.702" v="4"/>
          <ac:spMkLst>
            <pc:docMk/>
            <pc:sldMk cId="646410701" sldId="520"/>
            <ac:spMk id="7" creationId="{00000000-0000-0000-0000-000000000000}"/>
          </ac:spMkLst>
        </pc:spChg>
        <pc:spChg chg="mod">
          <ac:chgData name="Thu Thao" userId="2c068e76ad5633ce" providerId="LiveId" clId="{99AEF071-57C8-4912-9815-AF678AB1767F}" dt="2023-11-01T13:40:17.900" v="152" actId="403"/>
          <ac:spMkLst>
            <pc:docMk/>
            <pc:sldMk cId="646410701" sldId="520"/>
            <ac:spMk id="8" creationId="{4FC08806-1E25-A3AF-0E32-2C5615ED0F95}"/>
          </ac:spMkLst>
        </pc:spChg>
      </pc:sldChg>
      <pc:sldChg chg="modSp mod">
        <pc:chgData name="Thu Thao" userId="2c068e76ad5633ce" providerId="LiveId" clId="{99AEF071-57C8-4912-9815-AF678AB1767F}" dt="2023-11-01T13:41:15.469" v="163" actId="20577"/>
        <pc:sldMkLst>
          <pc:docMk/>
          <pc:sldMk cId="2341696524" sldId="571"/>
        </pc:sldMkLst>
        <pc:spChg chg="mod">
          <ac:chgData name="Thu Thao" userId="2c068e76ad5633ce" providerId="LiveId" clId="{99AEF071-57C8-4912-9815-AF678AB1767F}" dt="2023-11-01T13:40:49.319" v="158" actId="403"/>
          <ac:spMkLst>
            <pc:docMk/>
            <pc:sldMk cId="2341696524" sldId="571"/>
            <ac:spMk id="2" creationId="{98A29364-2497-EA85-A4B8-8DDBAE27655A}"/>
          </ac:spMkLst>
        </pc:spChg>
        <pc:spChg chg="mod">
          <ac:chgData name="Thu Thao" userId="2c068e76ad5633ce" providerId="LiveId" clId="{99AEF071-57C8-4912-9815-AF678AB1767F}" dt="2023-11-01T13:41:15.469" v="163" actId="20577"/>
          <ac:spMkLst>
            <pc:docMk/>
            <pc:sldMk cId="2341696524" sldId="571"/>
            <ac:spMk id="6" creationId="{5E63BD44-5E06-F8E9-C04A-D5B56211CFEE}"/>
          </ac:spMkLst>
        </pc:spChg>
        <pc:spChg chg="mod">
          <ac:chgData name="Thu Thao" userId="2c068e76ad5633ce" providerId="LiveId" clId="{99AEF071-57C8-4912-9815-AF678AB1767F}" dt="2023-11-01T13:13:31.702" v="4"/>
          <ac:spMkLst>
            <pc:docMk/>
            <pc:sldMk cId="2341696524" sldId="571"/>
            <ac:spMk id="7" creationId="{00000000-0000-0000-0000-000000000000}"/>
          </ac:spMkLst>
        </pc:spChg>
      </pc:sldChg>
      <pc:sldChg chg="modSp mod">
        <pc:chgData name="Thu Thao" userId="2c068e76ad5633ce" providerId="LiveId" clId="{99AEF071-57C8-4912-9815-AF678AB1767F}" dt="2023-11-01T14:27:19.303" v="598" actId="255"/>
        <pc:sldMkLst>
          <pc:docMk/>
          <pc:sldMk cId="2976591380" sldId="572"/>
        </pc:sldMkLst>
        <pc:spChg chg="mod">
          <ac:chgData name="Thu Thao" userId="2c068e76ad5633ce" providerId="LiveId" clId="{99AEF071-57C8-4912-9815-AF678AB1767F}" dt="2023-11-01T13:45:12.991" v="229" actId="179"/>
          <ac:spMkLst>
            <pc:docMk/>
            <pc:sldMk cId="2976591380" sldId="572"/>
            <ac:spMk id="6" creationId="{5E63BD44-5E06-F8E9-C04A-D5B56211CFEE}"/>
          </ac:spMkLst>
        </pc:spChg>
        <pc:spChg chg="mod">
          <ac:chgData name="Thu Thao" userId="2c068e76ad5633ce" providerId="LiveId" clId="{99AEF071-57C8-4912-9815-AF678AB1767F}" dt="2023-11-01T13:13:31.702" v="4"/>
          <ac:spMkLst>
            <pc:docMk/>
            <pc:sldMk cId="2976591380" sldId="572"/>
            <ac:spMk id="7" creationId="{00000000-0000-0000-0000-000000000000}"/>
          </ac:spMkLst>
        </pc:spChg>
        <pc:spChg chg="mod">
          <ac:chgData name="Thu Thao" userId="2c068e76ad5633ce" providerId="LiveId" clId="{99AEF071-57C8-4912-9815-AF678AB1767F}" dt="2023-11-01T14:27:19.303" v="598" actId="255"/>
          <ac:spMkLst>
            <pc:docMk/>
            <pc:sldMk cId="2976591380" sldId="572"/>
            <ac:spMk id="8" creationId="{4FC08806-1E25-A3AF-0E32-2C5615ED0F95}"/>
          </ac:spMkLst>
        </pc:spChg>
      </pc:sldChg>
      <pc:sldChg chg="addSp delSp modSp mod">
        <pc:chgData name="Thu Thao" userId="2c068e76ad5633ce" providerId="LiveId" clId="{99AEF071-57C8-4912-9815-AF678AB1767F}" dt="2023-11-01T13:56:04.276" v="336" actId="403"/>
        <pc:sldMkLst>
          <pc:docMk/>
          <pc:sldMk cId="1480554525" sldId="575"/>
        </pc:sldMkLst>
        <pc:spChg chg="add del">
          <ac:chgData name="Thu Thao" userId="2c068e76ad5633ce" providerId="LiveId" clId="{99AEF071-57C8-4912-9815-AF678AB1767F}" dt="2023-11-01T13:49:37.528" v="278" actId="22"/>
          <ac:spMkLst>
            <pc:docMk/>
            <pc:sldMk cId="1480554525" sldId="575"/>
            <ac:spMk id="3" creationId="{B590C4CA-AD92-D654-AFC3-DB67667F625F}"/>
          </ac:spMkLst>
        </pc:spChg>
        <pc:spChg chg="mod">
          <ac:chgData name="Thu Thao" userId="2c068e76ad5633ce" providerId="LiveId" clId="{99AEF071-57C8-4912-9815-AF678AB1767F}" dt="2023-11-01T13:49:28.203" v="276" actId="1076"/>
          <ac:spMkLst>
            <pc:docMk/>
            <pc:sldMk cId="1480554525" sldId="575"/>
            <ac:spMk id="6" creationId="{5E63BD44-5E06-F8E9-C04A-D5B56211CFEE}"/>
          </ac:spMkLst>
        </pc:spChg>
        <pc:spChg chg="mod">
          <ac:chgData name="Thu Thao" userId="2c068e76ad5633ce" providerId="LiveId" clId="{99AEF071-57C8-4912-9815-AF678AB1767F}" dt="2023-11-01T13:13:31.702" v="4"/>
          <ac:spMkLst>
            <pc:docMk/>
            <pc:sldMk cId="1480554525" sldId="575"/>
            <ac:spMk id="7" creationId="{00000000-0000-0000-0000-000000000000}"/>
          </ac:spMkLst>
        </pc:spChg>
        <pc:spChg chg="mod">
          <ac:chgData name="Thu Thao" userId="2c068e76ad5633ce" providerId="LiveId" clId="{99AEF071-57C8-4912-9815-AF678AB1767F}" dt="2023-11-01T13:56:04.276" v="336" actId="403"/>
          <ac:spMkLst>
            <pc:docMk/>
            <pc:sldMk cId="1480554525" sldId="575"/>
            <ac:spMk id="8" creationId="{4FC08806-1E25-A3AF-0E32-2C5615ED0F95}"/>
          </ac:spMkLst>
        </pc:spChg>
      </pc:sldChg>
      <pc:sldChg chg="modSp mod">
        <pc:chgData name="Thu Thao" userId="2c068e76ad5633ce" providerId="LiveId" clId="{99AEF071-57C8-4912-9815-AF678AB1767F}" dt="2023-11-01T14:07:55.697" v="399" actId="403"/>
        <pc:sldMkLst>
          <pc:docMk/>
          <pc:sldMk cId="4039360505" sldId="576"/>
        </pc:sldMkLst>
        <pc:spChg chg="mod">
          <ac:chgData name="Thu Thao" userId="2c068e76ad5633ce" providerId="LiveId" clId="{99AEF071-57C8-4912-9815-AF678AB1767F}" dt="2023-11-01T14:07:37.946" v="396" actId="255"/>
          <ac:spMkLst>
            <pc:docMk/>
            <pc:sldMk cId="4039360505" sldId="576"/>
            <ac:spMk id="6" creationId="{5E63BD44-5E06-F8E9-C04A-D5B56211CFEE}"/>
          </ac:spMkLst>
        </pc:spChg>
        <pc:spChg chg="mod">
          <ac:chgData name="Thu Thao" userId="2c068e76ad5633ce" providerId="LiveId" clId="{99AEF071-57C8-4912-9815-AF678AB1767F}" dt="2023-11-01T13:13:31.702" v="4"/>
          <ac:spMkLst>
            <pc:docMk/>
            <pc:sldMk cId="4039360505" sldId="576"/>
            <ac:spMk id="7" creationId="{00000000-0000-0000-0000-000000000000}"/>
          </ac:spMkLst>
        </pc:spChg>
        <pc:spChg chg="mod">
          <ac:chgData name="Thu Thao" userId="2c068e76ad5633ce" providerId="LiveId" clId="{99AEF071-57C8-4912-9815-AF678AB1767F}" dt="2023-11-01T14:07:55.697" v="399" actId="403"/>
          <ac:spMkLst>
            <pc:docMk/>
            <pc:sldMk cId="4039360505" sldId="576"/>
            <ac:spMk id="8" creationId="{4FC08806-1E25-A3AF-0E32-2C5615ED0F95}"/>
          </ac:spMkLst>
        </pc:spChg>
      </pc:sldChg>
      <pc:sldChg chg="modSp mod">
        <pc:chgData name="Thu Thao" userId="2c068e76ad5633ce" providerId="LiveId" clId="{99AEF071-57C8-4912-9815-AF678AB1767F}" dt="2023-11-01T14:14:22.887" v="411" actId="403"/>
        <pc:sldMkLst>
          <pc:docMk/>
          <pc:sldMk cId="56641792" sldId="577"/>
        </pc:sldMkLst>
        <pc:spChg chg="mod">
          <ac:chgData name="Thu Thao" userId="2c068e76ad5633ce" providerId="LiveId" clId="{99AEF071-57C8-4912-9815-AF678AB1767F}" dt="2023-11-01T14:14:22.887" v="411" actId="403"/>
          <ac:spMkLst>
            <pc:docMk/>
            <pc:sldMk cId="56641792" sldId="577"/>
            <ac:spMk id="6" creationId="{5E63BD44-5E06-F8E9-C04A-D5B56211CFEE}"/>
          </ac:spMkLst>
        </pc:spChg>
        <pc:spChg chg="mod">
          <ac:chgData name="Thu Thao" userId="2c068e76ad5633ce" providerId="LiveId" clId="{99AEF071-57C8-4912-9815-AF678AB1767F}" dt="2023-11-01T13:13:31.702" v="4"/>
          <ac:spMkLst>
            <pc:docMk/>
            <pc:sldMk cId="56641792" sldId="577"/>
            <ac:spMk id="7" creationId="{00000000-0000-0000-0000-000000000000}"/>
          </ac:spMkLst>
        </pc:spChg>
        <pc:spChg chg="mod">
          <ac:chgData name="Thu Thao" userId="2c068e76ad5633ce" providerId="LiveId" clId="{99AEF071-57C8-4912-9815-AF678AB1767F}" dt="2023-11-01T14:09:24.344" v="406" actId="14100"/>
          <ac:spMkLst>
            <pc:docMk/>
            <pc:sldMk cId="56641792" sldId="577"/>
            <ac:spMk id="8" creationId="{4FC08806-1E25-A3AF-0E32-2C5615ED0F95}"/>
          </ac:spMkLst>
        </pc:spChg>
      </pc:sldChg>
      <pc:sldChg chg="modSp mod">
        <pc:chgData name="Thu Thao" userId="2c068e76ad5633ce" providerId="LiveId" clId="{99AEF071-57C8-4912-9815-AF678AB1767F}" dt="2023-11-01T14:15:55.309" v="465" actId="255"/>
        <pc:sldMkLst>
          <pc:docMk/>
          <pc:sldMk cId="2485346461" sldId="578"/>
        </pc:sldMkLst>
        <pc:spChg chg="mod">
          <ac:chgData name="Thu Thao" userId="2c068e76ad5633ce" providerId="LiveId" clId="{99AEF071-57C8-4912-9815-AF678AB1767F}" dt="2023-11-01T14:15:55.309" v="465" actId="255"/>
          <ac:spMkLst>
            <pc:docMk/>
            <pc:sldMk cId="2485346461" sldId="578"/>
            <ac:spMk id="6" creationId="{5E63BD44-5E06-F8E9-C04A-D5B56211CFEE}"/>
          </ac:spMkLst>
        </pc:spChg>
        <pc:spChg chg="mod">
          <ac:chgData name="Thu Thao" userId="2c068e76ad5633ce" providerId="LiveId" clId="{99AEF071-57C8-4912-9815-AF678AB1767F}" dt="2023-11-01T13:13:31.702" v="4"/>
          <ac:spMkLst>
            <pc:docMk/>
            <pc:sldMk cId="2485346461" sldId="578"/>
            <ac:spMk id="7" creationId="{00000000-0000-0000-0000-000000000000}"/>
          </ac:spMkLst>
        </pc:spChg>
        <pc:spChg chg="mod">
          <ac:chgData name="Thu Thao" userId="2c068e76ad5633ce" providerId="LiveId" clId="{99AEF071-57C8-4912-9815-AF678AB1767F}" dt="2023-11-01T14:15:21.544" v="425"/>
          <ac:spMkLst>
            <pc:docMk/>
            <pc:sldMk cId="2485346461" sldId="578"/>
            <ac:spMk id="8" creationId="{4FC08806-1E25-A3AF-0E32-2C5615ED0F95}"/>
          </ac:spMkLst>
        </pc:spChg>
      </pc:sldChg>
      <pc:sldChg chg="modSp mod">
        <pc:chgData name="Thu Thao" userId="2c068e76ad5633ce" providerId="LiveId" clId="{99AEF071-57C8-4912-9815-AF678AB1767F}" dt="2023-11-01T14:16:40.434" v="474" actId="255"/>
        <pc:sldMkLst>
          <pc:docMk/>
          <pc:sldMk cId="299622236" sldId="579"/>
        </pc:sldMkLst>
        <pc:spChg chg="mod">
          <ac:chgData name="Thu Thao" userId="2c068e76ad5633ce" providerId="LiveId" clId="{99AEF071-57C8-4912-9815-AF678AB1767F}" dt="2023-11-01T14:16:40.434" v="474" actId="255"/>
          <ac:spMkLst>
            <pc:docMk/>
            <pc:sldMk cId="299622236" sldId="579"/>
            <ac:spMk id="6" creationId="{5E63BD44-5E06-F8E9-C04A-D5B56211CFEE}"/>
          </ac:spMkLst>
        </pc:spChg>
        <pc:spChg chg="mod">
          <ac:chgData name="Thu Thao" userId="2c068e76ad5633ce" providerId="LiveId" clId="{99AEF071-57C8-4912-9815-AF678AB1767F}" dt="2023-11-01T13:13:31.702" v="4"/>
          <ac:spMkLst>
            <pc:docMk/>
            <pc:sldMk cId="299622236" sldId="579"/>
            <ac:spMk id="7" creationId="{00000000-0000-0000-0000-000000000000}"/>
          </ac:spMkLst>
        </pc:spChg>
        <pc:spChg chg="mod">
          <ac:chgData name="Thu Thao" userId="2c068e76ad5633ce" providerId="LiveId" clId="{99AEF071-57C8-4912-9815-AF678AB1767F}" dt="2023-11-01T14:16:08.842" v="466"/>
          <ac:spMkLst>
            <pc:docMk/>
            <pc:sldMk cId="299622236" sldId="579"/>
            <ac:spMk id="8" creationId="{4FC08806-1E25-A3AF-0E32-2C5615ED0F95}"/>
          </ac:spMkLst>
        </pc:spChg>
      </pc:sldChg>
      <pc:sldChg chg="modSp mod">
        <pc:chgData name="Thu Thao" userId="2c068e76ad5633ce" providerId="LiveId" clId="{99AEF071-57C8-4912-9815-AF678AB1767F}" dt="2023-11-01T14:23:58.070" v="583" actId="20577"/>
        <pc:sldMkLst>
          <pc:docMk/>
          <pc:sldMk cId="3079736239" sldId="580"/>
        </pc:sldMkLst>
        <pc:spChg chg="mod">
          <ac:chgData name="Thu Thao" userId="2c068e76ad5633ce" providerId="LiveId" clId="{99AEF071-57C8-4912-9815-AF678AB1767F}" dt="2023-11-01T14:23:58.070" v="583" actId="20577"/>
          <ac:spMkLst>
            <pc:docMk/>
            <pc:sldMk cId="3079736239" sldId="580"/>
            <ac:spMk id="6" creationId="{5E63BD44-5E06-F8E9-C04A-D5B56211CFEE}"/>
          </ac:spMkLst>
        </pc:spChg>
        <pc:spChg chg="mod">
          <ac:chgData name="Thu Thao" userId="2c068e76ad5633ce" providerId="LiveId" clId="{99AEF071-57C8-4912-9815-AF678AB1767F}" dt="2023-11-01T13:13:31.702" v="4"/>
          <ac:spMkLst>
            <pc:docMk/>
            <pc:sldMk cId="3079736239" sldId="580"/>
            <ac:spMk id="7" creationId="{00000000-0000-0000-0000-000000000000}"/>
          </ac:spMkLst>
        </pc:spChg>
        <pc:spChg chg="mod">
          <ac:chgData name="Thu Thao" userId="2c068e76ad5633ce" providerId="LiveId" clId="{99AEF071-57C8-4912-9815-AF678AB1767F}" dt="2023-11-01T14:17:38.324" v="489" actId="1076"/>
          <ac:spMkLst>
            <pc:docMk/>
            <pc:sldMk cId="3079736239" sldId="580"/>
            <ac:spMk id="8" creationId="{4FC08806-1E25-A3AF-0E32-2C5615ED0F95}"/>
          </ac:spMkLst>
        </pc:spChg>
      </pc:sldChg>
      <pc:sldChg chg="modSp mod">
        <pc:chgData name="Thu Thao" userId="2c068e76ad5633ce" providerId="LiveId" clId="{99AEF071-57C8-4912-9815-AF678AB1767F}" dt="2023-11-01T14:18:47.826" v="515" actId="255"/>
        <pc:sldMkLst>
          <pc:docMk/>
          <pc:sldMk cId="736582985" sldId="581"/>
        </pc:sldMkLst>
        <pc:spChg chg="mod">
          <ac:chgData name="Thu Thao" userId="2c068e76ad5633ce" providerId="LiveId" clId="{99AEF071-57C8-4912-9815-AF678AB1767F}" dt="2023-11-01T14:18:47.826" v="515" actId="255"/>
          <ac:spMkLst>
            <pc:docMk/>
            <pc:sldMk cId="736582985" sldId="581"/>
            <ac:spMk id="6" creationId="{5E63BD44-5E06-F8E9-C04A-D5B56211CFEE}"/>
          </ac:spMkLst>
        </pc:spChg>
        <pc:spChg chg="mod">
          <ac:chgData name="Thu Thao" userId="2c068e76ad5633ce" providerId="LiveId" clId="{99AEF071-57C8-4912-9815-AF678AB1767F}" dt="2023-11-01T13:13:31.702" v="4"/>
          <ac:spMkLst>
            <pc:docMk/>
            <pc:sldMk cId="736582985" sldId="581"/>
            <ac:spMk id="7" creationId="{00000000-0000-0000-0000-000000000000}"/>
          </ac:spMkLst>
        </pc:spChg>
        <pc:spChg chg="mod">
          <ac:chgData name="Thu Thao" userId="2c068e76ad5633ce" providerId="LiveId" clId="{99AEF071-57C8-4912-9815-AF678AB1767F}" dt="2023-11-01T14:18:23.781" v="504" actId="1036"/>
          <ac:spMkLst>
            <pc:docMk/>
            <pc:sldMk cId="736582985" sldId="581"/>
            <ac:spMk id="8" creationId="{4FC08806-1E25-A3AF-0E32-2C5615ED0F95}"/>
          </ac:spMkLst>
        </pc:spChg>
      </pc:sldChg>
      <pc:sldChg chg="modSp mod">
        <pc:chgData name="Thu Thao" userId="2c068e76ad5633ce" providerId="LiveId" clId="{99AEF071-57C8-4912-9815-AF678AB1767F}" dt="2023-11-01T14:21:06.222" v="545" actId="20577"/>
        <pc:sldMkLst>
          <pc:docMk/>
          <pc:sldMk cId="3428620081" sldId="584"/>
        </pc:sldMkLst>
        <pc:spChg chg="mod">
          <ac:chgData name="Thu Thao" userId="2c068e76ad5633ce" providerId="LiveId" clId="{99AEF071-57C8-4912-9815-AF678AB1767F}" dt="2023-11-01T14:21:06.222" v="545" actId="20577"/>
          <ac:spMkLst>
            <pc:docMk/>
            <pc:sldMk cId="3428620081" sldId="584"/>
            <ac:spMk id="6" creationId="{5E63BD44-5E06-F8E9-C04A-D5B56211CFEE}"/>
          </ac:spMkLst>
        </pc:spChg>
        <pc:spChg chg="mod">
          <ac:chgData name="Thu Thao" userId="2c068e76ad5633ce" providerId="LiveId" clId="{99AEF071-57C8-4912-9815-AF678AB1767F}" dt="2023-11-01T13:13:31.702" v="4"/>
          <ac:spMkLst>
            <pc:docMk/>
            <pc:sldMk cId="3428620081" sldId="584"/>
            <ac:spMk id="7" creationId="{00000000-0000-0000-0000-000000000000}"/>
          </ac:spMkLst>
        </pc:spChg>
        <pc:spChg chg="mod">
          <ac:chgData name="Thu Thao" userId="2c068e76ad5633ce" providerId="LiveId" clId="{99AEF071-57C8-4912-9815-AF678AB1767F}" dt="2023-11-01T14:20:34.403" v="541" actId="14100"/>
          <ac:spMkLst>
            <pc:docMk/>
            <pc:sldMk cId="3428620081" sldId="584"/>
            <ac:spMk id="8" creationId="{4FC08806-1E25-A3AF-0E32-2C5615ED0F95}"/>
          </ac:spMkLst>
        </pc:spChg>
      </pc:sldChg>
      <pc:sldChg chg="modSp mod">
        <pc:chgData name="Thu Thao" userId="2c068e76ad5633ce" providerId="LiveId" clId="{99AEF071-57C8-4912-9815-AF678AB1767F}" dt="2023-11-01T13:22:17.303" v="113" actId="20577"/>
        <pc:sldMkLst>
          <pc:docMk/>
          <pc:sldMk cId="3413394135" sldId="585"/>
        </pc:sldMkLst>
        <pc:spChg chg="mod">
          <ac:chgData name="Thu Thao" userId="2c068e76ad5633ce" providerId="LiveId" clId="{99AEF071-57C8-4912-9815-AF678AB1767F}" dt="2023-11-01T13:22:17.303" v="113" actId="20577"/>
          <ac:spMkLst>
            <pc:docMk/>
            <pc:sldMk cId="3413394135" sldId="585"/>
            <ac:spMk id="6" creationId="{5E63BD44-5E06-F8E9-C04A-D5B56211CFEE}"/>
          </ac:spMkLst>
        </pc:spChg>
        <pc:spChg chg="mod">
          <ac:chgData name="Thu Thao" userId="2c068e76ad5633ce" providerId="LiveId" clId="{99AEF071-57C8-4912-9815-AF678AB1767F}" dt="2023-11-01T13:13:31.702" v="4"/>
          <ac:spMkLst>
            <pc:docMk/>
            <pc:sldMk cId="3413394135" sldId="585"/>
            <ac:spMk id="7" creationId="{00000000-0000-0000-0000-000000000000}"/>
          </ac:spMkLst>
        </pc:spChg>
        <pc:spChg chg="mod">
          <ac:chgData name="Thu Thao" userId="2c068e76ad5633ce" providerId="LiveId" clId="{99AEF071-57C8-4912-9815-AF678AB1767F}" dt="2023-11-01T13:22:03.253" v="105" actId="14100"/>
          <ac:spMkLst>
            <pc:docMk/>
            <pc:sldMk cId="3413394135" sldId="585"/>
            <ac:spMk id="8" creationId="{4FC08806-1E25-A3AF-0E32-2C5615ED0F95}"/>
          </ac:spMkLst>
        </pc:spChg>
      </pc:sldChg>
      <pc:sldChg chg="modSp del">
        <pc:chgData name="Thu Thao" userId="2c068e76ad5633ce" providerId="LiveId" clId="{99AEF071-57C8-4912-9815-AF678AB1767F}" dt="2023-11-01T13:22:26" v="115" actId="47"/>
        <pc:sldMkLst>
          <pc:docMk/>
          <pc:sldMk cId="421547027" sldId="589"/>
        </pc:sldMkLst>
        <pc:spChg chg="mod">
          <ac:chgData name="Thu Thao" userId="2c068e76ad5633ce" providerId="LiveId" clId="{99AEF071-57C8-4912-9815-AF678AB1767F}" dt="2023-11-01T13:13:31.702" v="4"/>
          <ac:spMkLst>
            <pc:docMk/>
            <pc:sldMk cId="421547027" sldId="589"/>
            <ac:spMk id="7" creationId="{00000000-0000-0000-0000-000000000000}"/>
          </ac:spMkLst>
        </pc:spChg>
      </pc:sldChg>
      <pc:sldChg chg="modSp del">
        <pc:chgData name="Thu Thao" userId="2c068e76ad5633ce" providerId="LiveId" clId="{99AEF071-57C8-4912-9815-AF678AB1767F}" dt="2023-11-01T13:23:07.959" v="125" actId="47"/>
        <pc:sldMkLst>
          <pc:docMk/>
          <pc:sldMk cId="2650198028" sldId="590"/>
        </pc:sldMkLst>
        <pc:spChg chg="mod">
          <ac:chgData name="Thu Thao" userId="2c068e76ad5633ce" providerId="LiveId" clId="{99AEF071-57C8-4912-9815-AF678AB1767F}" dt="2023-11-01T13:13:31.702" v="4"/>
          <ac:spMkLst>
            <pc:docMk/>
            <pc:sldMk cId="2650198028" sldId="590"/>
            <ac:spMk id="7" creationId="{00000000-0000-0000-0000-000000000000}"/>
          </ac:spMkLst>
        </pc:spChg>
      </pc:sldChg>
      <pc:sldChg chg="modSp del">
        <pc:chgData name="Thu Thao" userId="2c068e76ad5633ce" providerId="LiveId" clId="{99AEF071-57C8-4912-9815-AF678AB1767F}" dt="2023-11-01T13:40:36.811" v="156" actId="47"/>
        <pc:sldMkLst>
          <pc:docMk/>
          <pc:sldMk cId="103710259" sldId="591"/>
        </pc:sldMkLst>
        <pc:spChg chg="mod">
          <ac:chgData name="Thu Thao" userId="2c068e76ad5633ce" providerId="LiveId" clId="{99AEF071-57C8-4912-9815-AF678AB1767F}" dt="2023-11-01T13:13:31.702" v="4"/>
          <ac:spMkLst>
            <pc:docMk/>
            <pc:sldMk cId="103710259" sldId="591"/>
            <ac:spMk id="7" creationId="{00000000-0000-0000-0000-000000000000}"/>
          </ac:spMkLst>
        </pc:spChg>
      </pc:sldChg>
      <pc:sldChg chg="modSp del">
        <pc:chgData name="Thu Thao" userId="2c068e76ad5633ce" providerId="LiveId" clId="{99AEF071-57C8-4912-9815-AF678AB1767F}" dt="2023-11-01T13:45:25.776" v="230" actId="47"/>
        <pc:sldMkLst>
          <pc:docMk/>
          <pc:sldMk cId="4160535288" sldId="592"/>
        </pc:sldMkLst>
        <pc:spChg chg="mod">
          <ac:chgData name="Thu Thao" userId="2c068e76ad5633ce" providerId="LiveId" clId="{99AEF071-57C8-4912-9815-AF678AB1767F}" dt="2023-11-01T13:13:31.702" v="4"/>
          <ac:spMkLst>
            <pc:docMk/>
            <pc:sldMk cId="4160535288" sldId="592"/>
            <ac:spMk id="7" creationId="{00000000-0000-0000-0000-000000000000}"/>
          </ac:spMkLst>
        </pc:spChg>
      </pc:sldChg>
      <pc:sldChg chg="modSp del">
        <pc:chgData name="Thu Thao" userId="2c068e76ad5633ce" providerId="LiveId" clId="{99AEF071-57C8-4912-9815-AF678AB1767F}" dt="2023-11-01T13:45:26.635" v="231" actId="47"/>
        <pc:sldMkLst>
          <pc:docMk/>
          <pc:sldMk cId="712664632" sldId="593"/>
        </pc:sldMkLst>
        <pc:spChg chg="mod">
          <ac:chgData name="Thu Thao" userId="2c068e76ad5633ce" providerId="LiveId" clId="{99AEF071-57C8-4912-9815-AF678AB1767F}" dt="2023-11-01T13:13:31.702" v="4"/>
          <ac:spMkLst>
            <pc:docMk/>
            <pc:sldMk cId="712664632" sldId="593"/>
            <ac:spMk id="7" creationId="{00000000-0000-0000-0000-000000000000}"/>
          </ac:spMkLst>
        </pc:spChg>
      </pc:sldChg>
      <pc:sldChg chg="modSp del">
        <pc:chgData name="Thu Thao" userId="2c068e76ad5633ce" providerId="LiveId" clId="{99AEF071-57C8-4912-9815-AF678AB1767F}" dt="2023-11-01T13:45:27.281" v="232" actId="47"/>
        <pc:sldMkLst>
          <pc:docMk/>
          <pc:sldMk cId="2499462196" sldId="594"/>
        </pc:sldMkLst>
        <pc:spChg chg="mod">
          <ac:chgData name="Thu Thao" userId="2c068e76ad5633ce" providerId="LiveId" clId="{99AEF071-57C8-4912-9815-AF678AB1767F}" dt="2023-11-01T13:13:31.702" v="4"/>
          <ac:spMkLst>
            <pc:docMk/>
            <pc:sldMk cId="2499462196" sldId="594"/>
            <ac:spMk id="7" creationId="{00000000-0000-0000-0000-000000000000}"/>
          </ac:spMkLst>
        </pc:spChg>
      </pc:sldChg>
      <pc:sldChg chg="delSp modSp mod">
        <pc:chgData name="Thu Thao" userId="2c068e76ad5633ce" providerId="LiveId" clId="{99AEF071-57C8-4912-9815-AF678AB1767F}" dt="2023-11-01T14:25:23.964" v="592" actId="255"/>
        <pc:sldMkLst>
          <pc:docMk/>
          <pc:sldMk cId="2482012678" sldId="595"/>
        </pc:sldMkLst>
        <pc:spChg chg="mod">
          <ac:chgData name="Thu Thao" userId="2c068e76ad5633ce" providerId="LiveId" clId="{99AEF071-57C8-4912-9815-AF678AB1767F}" dt="2023-11-01T14:25:23.964" v="592" actId="255"/>
          <ac:spMkLst>
            <pc:docMk/>
            <pc:sldMk cId="2482012678" sldId="595"/>
            <ac:spMk id="2" creationId="{85CB93B6-4606-A0C7-C270-8A0DBBA754CA}"/>
          </ac:spMkLst>
        </pc:spChg>
        <pc:spChg chg="del">
          <ac:chgData name="Thu Thao" userId="2c068e76ad5633ce" providerId="LiveId" clId="{99AEF071-57C8-4912-9815-AF678AB1767F}" dt="2023-11-01T13:45:42.034" v="234" actId="478"/>
          <ac:spMkLst>
            <pc:docMk/>
            <pc:sldMk cId="2482012678" sldId="595"/>
            <ac:spMk id="6" creationId="{5E63BD44-5E06-F8E9-C04A-D5B56211CFEE}"/>
          </ac:spMkLst>
        </pc:spChg>
        <pc:spChg chg="mod">
          <ac:chgData name="Thu Thao" userId="2c068e76ad5633ce" providerId="LiveId" clId="{99AEF071-57C8-4912-9815-AF678AB1767F}" dt="2023-11-01T13:13:31.702" v="4"/>
          <ac:spMkLst>
            <pc:docMk/>
            <pc:sldMk cId="2482012678" sldId="595"/>
            <ac:spMk id="7" creationId="{00000000-0000-0000-0000-000000000000}"/>
          </ac:spMkLst>
        </pc:spChg>
        <pc:spChg chg="mod">
          <ac:chgData name="Thu Thao" userId="2c068e76ad5633ce" providerId="LiveId" clId="{99AEF071-57C8-4912-9815-AF678AB1767F}" dt="2023-11-01T14:25:03.672" v="585" actId="1076"/>
          <ac:spMkLst>
            <pc:docMk/>
            <pc:sldMk cId="2482012678" sldId="595"/>
            <ac:spMk id="8" creationId="{4FC08806-1E25-A3AF-0E32-2C5615ED0F95}"/>
          </ac:spMkLst>
        </pc:spChg>
      </pc:sldChg>
      <pc:sldChg chg="modSp del">
        <pc:chgData name="Thu Thao" userId="2c068e76ad5633ce" providerId="LiveId" clId="{99AEF071-57C8-4912-9815-AF678AB1767F}" dt="2023-11-01T14:07:02.738" v="387" actId="47"/>
        <pc:sldMkLst>
          <pc:docMk/>
          <pc:sldMk cId="4184755000" sldId="596"/>
        </pc:sldMkLst>
        <pc:spChg chg="mod">
          <ac:chgData name="Thu Thao" userId="2c068e76ad5633ce" providerId="LiveId" clId="{99AEF071-57C8-4912-9815-AF678AB1767F}" dt="2023-11-01T13:13:31.702" v="4"/>
          <ac:spMkLst>
            <pc:docMk/>
            <pc:sldMk cId="4184755000" sldId="596"/>
            <ac:spMk id="7" creationId="{00000000-0000-0000-0000-000000000000}"/>
          </ac:spMkLst>
        </pc:spChg>
      </pc:sldChg>
      <pc:sldChg chg="modSp del">
        <pc:chgData name="Thu Thao" userId="2c068e76ad5633ce" providerId="LiveId" clId="{99AEF071-57C8-4912-9815-AF678AB1767F}" dt="2023-11-01T14:15:13.644" v="424" actId="47"/>
        <pc:sldMkLst>
          <pc:docMk/>
          <pc:sldMk cId="627371664" sldId="597"/>
        </pc:sldMkLst>
        <pc:spChg chg="mod">
          <ac:chgData name="Thu Thao" userId="2c068e76ad5633ce" providerId="LiveId" clId="{99AEF071-57C8-4912-9815-AF678AB1767F}" dt="2023-11-01T13:13:31.702" v="4"/>
          <ac:spMkLst>
            <pc:docMk/>
            <pc:sldMk cId="627371664" sldId="597"/>
            <ac:spMk id="7" creationId="{00000000-0000-0000-0000-000000000000}"/>
          </ac:spMkLst>
        </pc:spChg>
      </pc:sldChg>
      <pc:sldChg chg="modSp del">
        <pc:chgData name="Thu Thao" userId="2c068e76ad5633ce" providerId="LiveId" clId="{99AEF071-57C8-4912-9815-AF678AB1767F}" dt="2023-11-01T14:20:20.723" v="533" actId="47"/>
        <pc:sldMkLst>
          <pc:docMk/>
          <pc:sldMk cId="2429845811" sldId="598"/>
        </pc:sldMkLst>
        <pc:spChg chg="mod">
          <ac:chgData name="Thu Thao" userId="2c068e76ad5633ce" providerId="LiveId" clId="{99AEF071-57C8-4912-9815-AF678AB1767F}" dt="2023-11-01T13:13:31.702" v="4"/>
          <ac:spMkLst>
            <pc:docMk/>
            <pc:sldMk cId="2429845811" sldId="598"/>
            <ac:spMk id="7" creationId="{00000000-0000-0000-0000-000000000000}"/>
          </ac:spMkLst>
        </pc:spChg>
      </pc:sldChg>
      <pc:sldChg chg="modSp mod">
        <pc:chgData name="Thu Thao" userId="2c068e76ad5633ce" providerId="LiveId" clId="{99AEF071-57C8-4912-9815-AF678AB1767F}" dt="2023-11-01T14:22:06.845" v="563" actId="20577"/>
        <pc:sldMkLst>
          <pc:docMk/>
          <pc:sldMk cId="3372903833" sldId="599"/>
        </pc:sldMkLst>
        <pc:spChg chg="mod">
          <ac:chgData name="Thu Thao" userId="2c068e76ad5633ce" providerId="LiveId" clId="{99AEF071-57C8-4912-9815-AF678AB1767F}" dt="2023-11-01T14:22:06.845" v="563" actId="20577"/>
          <ac:spMkLst>
            <pc:docMk/>
            <pc:sldMk cId="3372903833" sldId="599"/>
            <ac:spMk id="6" creationId="{5E63BD44-5E06-F8E9-C04A-D5B56211CFEE}"/>
          </ac:spMkLst>
        </pc:spChg>
        <pc:spChg chg="mod">
          <ac:chgData name="Thu Thao" userId="2c068e76ad5633ce" providerId="LiveId" clId="{99AEF071-57C8-4912-9815-AF678AB1767F}" dt="2023-11-01T13:13:31.702" v="4"/>
          <ac:spMkLst>
            <pc:docMk/>
            <pc:sldMk cId="3372903833" sldId="599"/>
            <ac:spMk id="7" creationId="{00000000-0000-0000-0000-000000000000}"/>
          </ac:spMkLst>
        </pc:spChg>
        <pc:spChg chg="mod">
          <ac:chgData name="Thu Thao" userId="2c068e76ad5633ce" providerId="LiveId" clId="{99AEF071-57C8-4912-9815-AF678AB1767F}" dt="2023-11-01T14:22:03.357" v="561" actId="20577"/>
          <ac:spMkLst>
            <pc:docMk/>
            <pc:sldMk cId="3372903833" sldId="599"/>
            <ac:spMk id="8" creationId="{4FC08806-1E25-A3AF-0E32-2C5615ED0F95}"/>
          </ac:spMkLst>
        </pc:spChg>
      </pc:sldChg>
      <pc:sldChg chg="modSp del">
        <pc:chgData name="Thu Thao" userId="2c068e76ad5633ce" providerId="LiveId" clId="{99AEF071-57C8-4912-9815-AF678AB1767F}" dt="2023-11-01T14:22:59" v="573" actId="47"/>
        <pc:sldMkLst>
          <pc:docMk/>
          <pc:sldMk cId="3592184134" sldId="600"/>
        </pc:sldMkLst>
        <pc:spChg chg="mod">
          <ac:chgData name="Thu Thao" userId="2c068e76ad5633ce" providerId="LiveId" clId="{99AEF071-57C8-4912-9815-AF678AB1767F}" dt="2023-11-01T13:13:31.702" v="4"/>
          <ac:spMkLst>
            <pc:docMk/>
            <pc:sldMk cId="3592184134" sldId="600"/>
            <ac:spMk id="7" creationId="{00000000-0000-0000-0000-000000000000}"/>
          </ac:spMkLst>
        </pc:spChg>
      </pc:sldChg>
      <pc:sldChg chg="modSp mod">
        <pc:chgData name="Thu Thao" userId="2c068e76ad5633ce" providerId="LiveId" clId="{99AEF071-57C8-4912-9815-AF678AB1767F}" dt="2023-11-01T14:23:30.180" v="581" actId="20577"/>
        <pc:sldMkLst>
          <pc:docMk/>
          <pc:sldMk cId="2803091109" sldId="601"/>
        </pc:sldMkLst>
        <pc:spChg chg="mod">
          <ac:chgData name="Thu Thao" userId="2c068e76ad5633ce" providerId="LiveId" clId="{99AEF071-57C8-4912-9815-AF678AB1767F}" dt="2023-11-01T14:23:30.180" v="581" actId="20577"/>
          <ac:spMkLst>
            <pc:docMk/>
            <pc:sldMk cId="2803091109" sldId="601"/>
            <ac:spMk id="6" creationId="{5E63BD44-5E06-F8E9-C04A-D5B56211CFEE}"/>
          </ac:spMkLst>
        </pc:spChg>
        <pc:spChg chg="mod">
          <ac:chgData name="Thu Thao" userId="2c068e76ad5633ce" providerId="LiveId" clId="{99AEF071-57C8-4912-9815-AF678AB1767F}" dt="2023-11-01T13:13:31.702" v="4"/>
          <ac:spMkLst>
            <pc:docMk/>
            <pc:sldMk cId="2803091109" sldId="601"/>
            <ac:spMk id="7" creationId="{00000000-0000-0000-0000-000000000000}"/>
          </ac:spMkLst>
        </pc:spChg>
        <pc:spChg chg="mod">
          <ac:chgData name="Thu Thao" userId="2c068e76ad5633ce" providerId="LiveId" clId="{99AEF071-57C8-4912-9815-AF678AB1767F}" dt="2023-11-01T14:23:08.451" v="575" actId="14100"/>
          <ac:spMkLst>
            <pc:docMk/>
            <pc:sldMk cId="2803091109" sldId="601"/>
            <ac:spMk id="8" creationId="{4FC08806-1E25-A3AF-0E32-2C5615ED0F95}"/>
          </ac:spMkLst>
        </pc:spChg>
      </pc:sldChg>
      <pc:sldChg chg="modSp add mod">
        <pc:chgData name="Thu Thao" userId="2c068e76ad5633ce" providerId="LiveId" clId="{99AEF071-57C8-4912-9815-AF678AB1767F}" dt="2023-11-01T13:23:02.316" v="124" actId="255"/>
        <pc:sldMkLst>
          <pc:docMk/>
          <pc:sldMk cId="85543677" sldId="602"/>
        </pc:sldMkLst>
        <pc:spChg chg="mod">
          <ac:chgData name="Thu Thao" userId="2c068e76ad5633ce" providerId="LiveId" clId="{99AEF071-57C8-4912-9815-AF678AB1767F}" dt="2023-11-01T13:23:02.316" v="124" actId="255"/>
          <ac:spMkLst>
            <pc:docMk/>
            <pc:sldMk cId="85543677" sldId="602"/>
            <ac:spMk id="6" creationId="{5E63BD44-5E06-F8E9-C04A-D5B56211CFEE}"/>
          </ac:spMkLst>
        </pc:spChg>
      </pc:sldChg>
      <pc:sldChg chg="add del">
        <pc:chgData name="Thu Thao" userId="2c068e76ad5633ce" providerId="LiveId" clId="{99AEF071-57C8-4912-9815-AF678AB1767F}" dt="2023-11-01T13:40:35.976" v="155" actId="47"/>
        <pc:sldMkLst>
          <pc:docMk/>
          <pc:sldMk cId="2431800380" sldId="603"/>
        </pc:sldMkLst>
      </pc:sldChg>
      <pc:sldChg chg="modSp add mod">
        <pc:chgData name="Thu Thao" userId="2c068e76ad5633ce" providerId="LiveId" clId="{99AEF071-57C8-4912-9815-AF678AB1767F}" dt="2023-11-01T13:40:12.960" v="151" actId="1076"/>
        <pc:sldMkLst>
          <pc:docMk/>
          <pc:sldMk cId="1041398179" sldId="604"/>
        </pc:sldMkLst>
        <pc:spChg chg="mod">
          <ac:chgData name="Thu Thao" userId="2c068e76ad5633ce" providerId="LiveId" clId="{99AEF071-57C8-4912-9815-AF678AB1767F}" dt="2023-11-01T13:40:12.960" v="151" actId="1076"/>
          <ac:spMkLst>
            <pc:docMk/>
            <pc:sldMk cId="1041398179" sldId="604"/>
            <ac:spMk id="2" creationId="{EAE0F353-07AC-2862-6EC4-58AD99C108FE}"/>
          </ac:spMkLst>
        </pc:spChg>
        <pc:spChg chg="mod">
          <ac:chgData name="Thu Thao" userId="2c068e76ad5633ce" providerId="LiveId" clId="{99AEF071-57C8-4912-9815-AF678AB1767F}" dt="2023-11-01T13:40:08.353" v="150" actId="14100"/>
          <ac:spMkLst>
            <pc:docMk/>
            <pc:sldMk cId="1041398179" sldId="604"/>
            <ac:spMk id="8" creationId="{4FC08806-1E25-A3AF-0E32-2C5615ED0F95}"/>
          </ac:spMkLst>
        </pc:spChg>
      </pc:sldChg>
      <pc:sldChg chg="modSp add mod">
        <pc:chgData name="Thu Thao" userId="2c068e76ad5633ce" providerId="LiveId" clId="{99AEF071-57C8-4912-9815-AF678AB1767F}" dt="2023-11-01T14:25:53.444" v="596" actId="255"/>
        <pc:sldMkLst>
          <pc:docMk/>
          <pc:sldMk cId="2931352056" sldId="605"/>
        </pc:sldMkLst>
        <pc:spChg chg="mod">
          <ac:chgData name="Thu Thao" userId="2c068e76ad5633ce" providerId="LiveId" clId="{99AEF071-57C8-4912-9815-AF678AB1767F}" dt="2023-11-01T14:25:53.444" v="596" actId="255"/>
          <ac:spMkLst>
            <pc:docMk/>
            <pc:sldMk cId="2931352056" sldId="605"/>
            <ac:spMk id="6" creationId="{5E63BD44-5E06-F8E9-C04A-D5B56211CFEE}"/>
          </ac:spMkLst>
        </pc:spChg>
        <pc:spChg chg="mod">
          <ac:chgData name="Thu Thao" userId="2c068e76ad5633ce" providerId="LiveId" clId="{99AEF071-57C8-4912-9815-AF678AB1767F}" dt="2023-11-01T13:43:39.942" v="202" actId="20577"/>
          <ac:spMkLst>
            <pc:docMk/>
            <pc:sldMk cId="2931352056" sldId="605"/>
            <ac:spMk id="8" creationId="{4FC08806-1E25-A3AF-0E32-2C5615ED0F95}"/>
          </ac:spMkLst>
        </pc:spChg>
      </pc:sldChg>
      <pc:sldChg chg="modSp add mod">
        <pc:chgData name="Thu Thao" userId="2c068e76ad5633ce" providerId="LiveId" clId="{99AEF071-57C8-4912-9815-AF678AB1767F}" dt="2023-11-01T13:55:56.427" v="334" actId="14100"/>
        <pc:sldMkLst>
          <pc:docMk/>
          <pc:sldMk cId="631842325" sldId="606"/>
        </pc:sldMkLst>
        <pc:spChg chg="mod">
          <ac:chgData name="Thu Thao" userId="2c068e76ad5633ce" providerId="LiveId" clId="{99AEF071-57C8-4912-9815-AF678AB1767F}" dt="2023-11-01T13:53:04.910" v="298" actId="179"/>
          <ac:spMkLst>
            <pc:docMk/>
            <pc:sldMk cId="631842325" sldId="606"/>
            <ac:spMk id="6" creationId="{5E63BD44-5E06-F8E9-C04A-D5B56211CFEE}"/>
          </ac:spMkLst>
        </pc:spChg>
        <pc:spChg chg="mod">
          <ac:chgData name="Thu Thao" userId="2c068e76ad5633ce" providerId="LiveId" clId="{99AEF071-57C8-4912-9815-AF678AB1767F}" dt="2023-11-01T13:55:56.427" v="334" actId="14100"/>
          <ac:spMkLst>
            <pc:docMk/>
            <pc:sldMk cId="631842325" sldId="606"/>
            <ac:spMk id="8" creationId="{4FC08806-1E25-A3AF-0E32-2C5615ED0F95}"/>
          </ac:spMkLst>
        </pc:spChg>
      </pc:sldChg>
      <pc:sldChg chg="modSp add mod">
        <pc:chgData name="Thu Thao" userId="2c068e76ad5633ce" providerId="LiveId" clId="{99AEF071-57C8-4912-9815-AF678AB1767F}" dt="2023-11-01T13:55:50.521" v="332" actId="14100"/>
        <pc:sldMkLst>
          <pc:docMk/>
          <pc:sldMk cId="2170541793" sldId="607"/>
        </pc:sldMkLst>
        <pc:spChg chg="mod">
          <ac:chgData name="Thu Thao" userId="2c068e76ad5633ce" providerId="LiveId" clId="{99AEF071-57C8-4912-9815-AF678AB1767F}" dt="2023-11-01T13:54:14.413" v="319" actId="21"/>
          <ac:spMkLst>
            <pc:docMk/>
            <pc:sldMk cId="2170541793" sldId="607"/>
            <ac:spMk id="6" creationId="{5E63BD44-5E06-F8E9-C04A-D5B56211CFEE}"/>
          </ac:spMkLst>
        </pc:spChg>
        <pc:spChg chg="mod">
          <ac:chgData name="Thu Thao" userId="2c068e76ad5633ce" providerId="LiveId" clId="{99AEF071-57C8-4912-9815-AF678AB1767F}" dt="2023-11-01T13:55:50.521" v="332" actId="14100"/>
          <ac:spMkLst>
            <pc:docMk/>
            <pc:sldMk cId="2170541793" sldId="607"/>
            <ac:spMk id="8" creationId="{4FC08806-1E25-A3AF-0E32-2C5615ED0F95}"/>
          </ac:spMkLst>
        </pc:spChg>
      </pc:sldChg>
      <pc:sldChg chg="modSp add mod">
        <pc:chgData name="Thu Thao" userId="2c068e76ad5633ce" providerId="LiveId" clId="{99AEF071-57C8-4912-9815-AF678AB1767F}" dt="2023-11-01T14:08:25.103" v="400" actId="948"/>
        <pc:sldMkLst>
          <pc:docMk/>
          <pc:sldMk cId="2064166161" sldId="608"/>
        </pc:sldMkLst>
        <pc:spChg chg="mod">
          <ac:chgData name="Thu Thao" userId="2c068e76ad5633ce" providerId="LiveId" clId="{99AEF071-57C8-4912-9815-AF678AB1767F}" dt="2023-11-01T14:08:25.103" v="400" actId="948"/>
          <ac:spMkLst>
            <pc:docMk/>
            <pc:sldMk cId="2064166161" sldId="608"/>
            <ac:spMk id="6" creationId="{5E63BD44-5E06-F8E9-C04A-D5B56211CFEE}"/>
          </ac:spMkLst>
        </pc:spChg>
        <pc:spChg chg="mod">
          <ac:chgData name="Thu Thao" userId="2c068e76ad5633ce" providerId="LiveId" clId="{99AEF071-57C8-4912-9815-AF678AB1767F}" dt="2023-11-01T13:55:44.091" v="330" actId="14100"/>
          <ac:spMkLst>
            <pc:docMk/>
            <pc:sldMk cId="2064166161" sldId="608"/>
            <ac:spMk id="8" creationId="{4FC08806-1E25-A3AF-0E32-2C5615ED0F95}"/>
          </ac:spMkLst>
        </pc:spChg>
      </pc:sldChg>
      <pc:sldChg chg="modSp add mod">
        <pc:chgData name="Thu Thao" userId="2c068e76ad5633ce" providerId="LiveId" clId="{99AEF071-57C8-4912-9815-AF678AB1767F}" dt="2023-11-01T14:08:40.796" v="401" actId="948"/>
        <pc:sldMkLst>
          <pc:docMk/>
          <pc:sldMk cId="3547355399" sldId="609"/>
        </pc:sldMkLst>
        <pc:spChg chg="mod">
          <ac:chgData name="Thu Thao" userId="2c068e76ad5633ce" providerId="LiveId" clId="{99AEF071-57C8-4912-9815-AF678AB1767F}" dt="2023-11-01T14:08:40.796" v="401" actId="948"/>
          <ac:spMkLst>
            <pc:docMk/>
            <pc:sldMk cId="3547355399" sldId="609"/>
            <ac:spMk id="6" creationId="{5E63BD44-5E06-F8E9-C04A-D5B56211CFEE}"/>
          </ac:spMkLst>
        </pc:spChg>
      </pc:sldChg>
      <pc:sldChg chg="modSp add mod">
        <pc:chgData name="Thu Thao" userId="2c068e76ad5633ce" providerId="LiveId" clId="{99AEF071-57C8-4912-9815-AF678AB1767F}" dt="2023-11-01T14:03:04.770" v="354" actId="948"/>
        <pc:sldMkLst>
          <pc:docMk/>
          <pc:sldMk cId="245766311" sldId="610"/>
        </pc:sldMkLst>
        <pc:spChg chg="mod">
          <ac:chgData name="Thu Thao" userId="2c068e76ad5633ce" providerId="LiveId" clId="{99AEF071-57C8-4912-9815-AF678AB1767F}" dt="2023-11-01T14:03:04.770" v="354" actId="948"/>
          <ac:spMkLst>
            <pc:docMk/>
            <pc:sldMk cId="245766311" sldId="610"/>
            <ac:spMk id="6" creationId="{5E63BD44-5E06-F8E9-C04A-D5B56211CFEE}"/>
          </ac:spMkLst>
        </pc:spChg>
      </pc:sldChg>
      <pc:sldChg chg="modSp add mod">
        <pc:chgData name="Thu Thao" userId="2c068e76ad5633ce" providerId="LiveId" clId="{99AEF071-57C8-4912-9815-AF678AB1767F}" dt="2023-11-01T14:03:56.912" v="367" actId="20577"/>
        <pc:sldMkLst>
          <pc:docMk/>
          <pc:sldMk cId="1016503828" sldId="611"/>
        </pc:sldMkLst>
        <pc:spChg chg="mod">
          <ac:chgData name="Thu Thao" userId="2c068e76ad5633ce" providerId="LiveId" clId="{99AEF071-57C8-4912-9815-AF678AB1767F}" dt="2023-11-01T14:03:56.912" v="367" actId="20577"/>
          <ac:spMkLst>
            <pc:docMk/>
            <pc:sldMk cId="1016503828" sldId="611"/>
            <ac:spMk id="6" creationId="{5E63BD44-5E06-F8E9-C04A-D5B56211CFEE}"/>
          </ac:spMkLst>
        </pc:spChg>
      </pc:sldChg>
      <pc:sldChg chg="addSp delSp modSp add mod">
        <pc:chgData name="Thu Thao" userId="2c068e76ad5633ce" providerId="LiveId" clId="{99AEF071-57C8-4912-9815-AF678AB1767F}" dt="2023-11-01T14:06:34.534" v="379" actId="20577"/>
        <pc:sldMkLst>
          <pc:docMk/>
          <pc:sldMk cId="827327145" sldId="612"/>
        </pc:sldMkLst>
        <pc:spChg chg="add del">
          <ac:chgData name="Thu Thao" userId="2c068e76ad5633ce" providerId="LiveId" clId="{99AEF071-57C8-4912-9815-AF678AB1767F}" dt="2023-11-01T14:06:06.268" v="370" actId="22"/>
          <ac:spMkLst>
            <pc:docMk/>
            <pc:sldMk cId="827327145" sldId="612"/>
            <ac:spMk id="3" creationId="{A6C70340-8531-07A9-497A-9A5D737CFFD8}"/>
          </ac:spMkLst>
        </pc:spChg>
        <pc:spChg chg="add del">
          <ac:chgData name="Thu Thao" userId="2c068e76ad5633ce" providerId="LiveId" clId="{99AEF071-57C8-4912-9815-AF678AB1767F}" dt="2023-11-01T14:06:09.712" v="372" actId="22"/>
          <ac:spMkLst>
            <pc:docMk/>
            <pc:sldMk cId="827327145" sldId="612"/>
            <ac:spMk id="5" creationId="{D4CB989A-70B5-1503-AE04-D21F20F85EBA}"/>
          </ac:spMkLst>
        </pc:spChg>
        <pc:spChg chg="mod">
          <ac:chgData name="Thu Thao" userId="2c068e76ad5633ce" providerId="LiveId" clId="{99AEF071-57C8-4912-9815-AF678AB1767F}" dt="2023-11-01T14:06:34.534" v="379" actId="20577"/>
          <ac:spMkLst>
            <pc:docMk/>
            <pc:sldMk cId="827327145" sldId="612"/>
            <ac:spMk id="6" creationId="{5E63BD44-5E06-F8E9-C04A-D5B56211CFEE}"/>
          </ac:spMkLst>
        </pc:spChg>
      </pc:sldChg>
      <pc:sldChg chg="modSp add mod">
        <pc:chgData name="Thu Thao" userId="2c068e76ad5633ce" providerId="LiveId" clId="{99AEF071-57C8-4912-9815-AF678AB1767F}" dt="2023-11-01T14:06:50.639" v="386" actId="20577"/>
        <pc:sldMkLst>
          <pc:docMk/>
          <pc:sldMk cId="3850046408" sldId="613"/>
        </pc:sldMkLst>
        <pc:spChg chg="mod">
          <ac:chgData name="Thu Thao" userId="2c068e76ad5633ce" providerId="LiveId" clId="{99AEF071-57C8-4912-9815-AF678AB1767F}" dt="2023-11-01T14:06:50.639" v="386" actId="20577"/>
          <ac:spMkLst>
            <pc:docMk/>
            <pc:sldMk cId="3850046408" sldId="613"/>
            <ac:spMk id="6" creationId="{5E63BD44-5E06-F8E9-C04A-D5B56211CFEE}"/>
          </ac:spMkLst>
        </pc:spChg>
      </pc:sldChg>
      <pc:sldChg chg="modSp add mod">
        <pc:chgData name="Thu Thao" userId="2c068e76ad5633ce" providerId="LiveId" clId="{99AEF071-57C8-4912-9815-AF678AB1767F}" dt="2023-11-01T14:15:01.075" v="423" actId="255"/>
        <pc:sldMkLst>
          <pc:docMk/>
          <pc:sldMk cId="5951911" sldId="614"/>
        </pc:sldMkLst>
        <pc:spChg chg="mod">
          <ac:chgData name="Thu Thao" userId="2c068e76ad5633ce" providerId="LiveId" clId="{99AEF071-57C8-4912-9815-AF678AB1767F}" dt="2023-11-01T14:15:01.075" v="423" actId="255"/>
          <ac:spMkLst>
            <pc:docMk/>
            <pc:sldMk cId="5951911" sldId="614"/>
            <ac:spMk id="6" creationId="{5E63BD44-5E06-F8E9-C04A-D5B56211CFEE}"/>
          </ac:spMkLst>
        </pc:spChg>
        <pc:spChg chg="mod">
          <ac:chgData name="Thu Thao" userId="2c068e76ad5633ce" providerId="LiveId" clId="{99AEF071-57C8-4912-9815-AF678AB1767F}" dt="2023-11-01T14:14:36.568" v="418" actId="20577"/>
          <ac:spMkLst>
            <pc:docMk/>
            <pc:sldMk cId="5951911" sldId="614"/>
            <ac:spMk id="8" creationId="{4FC08806-1E25-A3AF-0E32-2C5615ED0F95}"/>
          </ac:spMkLst>
        </pc:spChg>
      </pc:sldChg>
      <pc:sldChg chg="modSp add mod">
        <pc:chgData name="Thu Thao" userId="2c068e76ad5633ce" providerId="LiveId" clId="{99AEF071-57C8-4912-9815-AF678AB1767F}" dt="2023-11-01T14:17:25.024" v="487" actId="14100"/>
        <pc:sldMkLst>
          <pc:docMk/>
          <pc:sldMk cId="1298964922" sldId="615"/>
        </pc:sldMkLst>
        <pc:spChg chg="mod">
          <ac:chgData name="Thu Thao" userId="2c068e76ad5633ce" providerId="LiveId" clId="{99AEF071-57C8-4912-9815-AF678AB1767F}" dt="2023-11-01T14:17:09.611" v="480" actId="20577"/>
          <ac:spMkLst>
            <pc:docMk/>
            <pc:sldMk cId="1298964922" sldId="615"/>
            <ac:spMk id="6" creationId="{5E63BD44-5E06-F8E9-C04A-D5B56211CFEE}"/>
          </ac:spMkLst>
        </pc:spChg>
        <pc:spChg chg="mod">
          <ac:chgData name="Thu Thao" userId="2c068e76ad5633ce" providerId="LiveId" clId="{99AEF071-57C8-4912-9815-AF678AB1767F}" dt="2023-11-01T14:17:25.024" v="487" actId="14100"/>
          <ac:spMkLst>
            <pc:docMk/>
            <pc:sldMk cId="1298964922" sldId="615"/>
            <ac:spMk id="8" creationId="{4FC08806-1E25-A3AF-0E32-2C5615ED0F95}"/>
          </ac:spMkLst>
        </pc:spChg>
      </pc:sldChg>
      <pc:sldChg chg="modSp add mod">
        <pc:chgData name="Thu Thao" userId="2c068e76ad5633ce" providerId="LiveId" clId="{99AEF071-57C8-4912-9815-AF678AB1767F}" dt="2023-11-01T14:19:17.376" v="526" actId="12"/>
        <pc:sldMkLst>
          <pc:docMk/>
          <pc:sldMk cId="2492899325" sldId="616"/>
        </pc:sldMkLst>
        <pc:spChg chg="mod">
          <ac:chgData name="Thu Thao" userId="2c068e76ad5633ce" providerId="LiveId" clId="{99AEF071-57C8-4912-9815-AF678AB1767F}" dt="2023-11-01T14:19:17.376" v="526" actId="12"/>
          <ac:spMkLst>
            <pc:docMk/>
            <pc:sldMk cId="2492899325" sldId="616"/>
            <ac:spMk id="6" creationId="{5E63BD44-5E06-F8E9-C04A-D5B56211CFEE}"/>
          </ac:spMkLst>
        </pc:spChg>
        <pc:spChg chg="mod">
          <ac:chgData name="Thu Thao" userId="2c068e76ad5633ce" providerId="LiveId" clId="{99AEF071-57C8-4912-9815-AF678AB1767F}" dt="2023-11-01T14:19:02.363" v="522" actId="20577"/>
          <ac:spMkLst>
            <pc:docMk/>
            <pc:sldMk cId="2492899325" sldId="616"/>
            <ac:spMk id="8" creationId="{4FC08806-1E25-A3AF-0E32-2C5615ED0F95}"/>
          </ac:spMkLst>
        </pc:spChg>
      </pc:sldChg>
      <pc:sldChg chg="modSp add mod">
        <pc:chgData name="Thu Thao" userId="2c068e76ad5633ce" providerId="LiveId" clId="{99AEF071-57C8-4912-9815-AF678AB1767F}" dt="2023-11-01T14:19:44.905" v="532" actId="1076"/>
        <pc:sldMkLst>
          <pc:docMk/>
          <pc:sldMk cId="3868907544" sldId="617"/>
        </pc:sldMkLst>
        <pc:spChg chg="mod">
          <ac:chgData name="Thu Thao" userId="2c068e76ad5633ce" providerId="LiveId" clId="{99AEF071-57C8-4912-9815-AF678AB1767F}" dt="2023-11-01T14:19:44.905" v="532" actId="1076"/>
          <ac:spMkLst>
            <pc:docMk/>
            <pc:sldMk cId="3868907544" sldId="617"/>
            <ac:spMk id="6" creationId="{5E63BD44-5E06-F8E9-C04A-D5B56211CFEE}"/>
          </ac:spMkLst>
        </pc:spChg>
      </pc:sldChg>
      <pc:sldChg chg="modSp add mod">
        <pc:chgData name="Thu Thao" userId="2c068e76ad5633ce" providerId="LiveId" clId="{99AEF071-57C8-4912-9815-AF678AB1767F}" dt="2023-11-01T14:22:22.094" v="567" actId="21"/>
        <pc:sldMkLst>
          <pc:docMk/>
          <pc:sldMk cId="1820088193" sldId="618"/>
        </pc:sldMkLst>
        <pc:spChg chg="mod">
          <ac:chgData name="Thu Thao" userId="2c068e76ad5633ce" providerId="LiveId" clId="{99AEF071-57C8-4912-9815-AF678AB1767F}" dt="2023-11-01T14:22:22.094" v="567" actId="21"/>
          <ac:spMkLst>
            <pc:docMk/>
            <pc:sldMk cId="1820088193" sldId="618"/>
            <ac:spMk id="6" creationId="{5E63BD44-5E06-F8E9-C04A-D5B56211CFEE}"/>
          </ac:spMkLst>
        </pc:spChg>
        <pc:spChg chg="mod">
          <ac:chgData name="Thu Thao" userId="2c068e76ad5633ce" providerId="LiveId" clId="{99AEF071-57C8-4912-9815-AF678AB1767F}" dt="2023-11-01T14:21:57.860" v="559" actId="20577"/>
          <ac:spMkLst>
            <pc:docMk/>
            <pc:sldMk cId="1820088193" sldId="618"/>
            <ac:spMk id="8" creationId="{4FC08806-1E25-A3AF-0E32-2C5615ED0F95}"/>
          </ac:spMkLst>
        </pc:spChg>
      </pc:sldChg>
      <pc:sldChg chg="modSp add mod">
        <pc:chgData name="Thu Thao" userId="2c068e76ad5633ce" providerId="LiveId" clId="{99AEF071-57C8-4912-9815-AF678AB1767F}" dt="2023-11-01T14:22:49.323" v="572" actId="404"/>
        <pc:sldMkLst>
          <pc:docMk/>
          <pc:sldMk cId="4182951594" sldId="619"/>
        </pc:sldMkLst>
        <pc:spChg chg="mod">
          <ac:chgData name="Thu Thao" userId="2c068e76ad5633ce" providerId="LiveId" clId="{99AEF071-57C8-4912-9815-AF678AB1767F}" dt="2023-11-01T14:22:49.323" v="572" actId="404"/>
          <ac:spMkLst>
            <pc:docMk/>
            <pc:sldMk cId="4182951594" sldId="619"/>
            <ac:spMk id="6" creationId="{5E63BD44-5E06-F8E9-C04A-D5B56211CFEE}"/>
          </ac:spMkLst>
        </pc:spChg>
      </pc:sldChg>
    </pc:docChg>
  </pc:docChgLst>
  <pc:docChgLst>
    <pc:chgData name="Thu Thao" userId="2c068e76ad5633ce" providerId="LiveId" clId="{75C54958-0000-4A0A-8EBA-EF7EA46722E2}"/>
    <pc:docChg chg="undo redo custSel addSld delSld modSld">
      <pc:chgData name="Thu Thao" userId="2c068e76ad5633ce" providerId="LiveId" clId="{75C54958-0000-4A0A-8EBA-EF7EA46722E2}" dt="2023-12-02T19:16:00.064" v="1288" actId="20577"/>
      <pc:docMkLst>
        <pc:docMk/>
      </pc:docMkLst>
      <pc:sldChg chg="modSp mod">
        <pc:chgData name="Thu Thao" userId="2c068e76ad5633ce" providerId="LiveId" clId="{75C54958-0000-4A0A-8EBA-EF7EA46722E2}" dt="2023-12-02T17:43:33.662" v="5"/>
        <pc:sldMkLst>
          <pc:docMk/>
          <pc:sldMk cId="589610655" sldId="265"/>
        </pc:sldMkLst>
        <pc:spChg chg="mod">
          <ac:chgData name="Thu Thao" userId="2c068e76ad5633ce" providerId="LiveId" clId="{75C54958-0000-4A0A-8EBA-EF7EA46722E2}" dt="2023-12-02T17:43:33.662" v="5"/>
          <ac:spMkLst>
            <pc:docMk/>
            <pc:sldMk cId="589610655" sldId="265"/>
            <ac:spMk id="7" creationId="{00000000-0000-0000-0000-000000000000}"/>
          </ac:spMkLst>
        </pc:spChg>
      </pc:sldChg>
      <pc:sldChg chg="modSp mod">
        <pc:chgData name="Thu Thao" userId="2c068e76ad5633ce" providerId="LiveId" clId="{75C54958-0000-4A0A-8EBA-EF7EA46722E2}" dt="2023-12-02T19:10:53.963" v="1241" actId="1035"/>
        <pc:sldMkLst>
          <pc:docMk/>
          <pc:sldMk cId="4212956585" sldId="365"/>
        </pc:sldMkLst>
        <pc:spChg chg="mod">
          <ac:chgData name="Thu Thao" userId="2c068e76ad5633ce" providerId="LiveId" clId="{75C54958-0000-4A0A-8EBA-EF7EA46722E2}" dt="2023-12-02T19:10:53.963" v="1241" actId="1035"/>
          <ac:spMkLst>
            <pc:docMk/>
            <pc:sldMk cId="4212956585" sldId="365"/>
            <ac:spMk id="2" creationId="{F50181C0-7913-8B4C-0150-5C77C9E76DFE}"/>
          </ac:spMkLst>
        </pc:spChg>
        <pc:spChg chg="mod">
          <ac:chgData name="Thu Thao" userId="2c068e76ad5633ce" providerId="LiveId" clId="{75C54958-0000-4A0A-8EBA-EF7EA46722E2}" dt="2023-12-02T19:10:44.663" v="1232" actId="1036"/>
          <ac:spMkLst>
            <pc:docMk/>
            <pc:sldMk cId="4212956585" sldId="365"/>
            <ac:spMk id="3" creationId="{2A6F0AEC-7045-303F-4720-B019078984CA}"/>
          </ac:spMkLst>
        </pc:spChg>
        <pc:spChg chg="mod">
          <ac:chgData name="Thu Thao" userId="2c068e76ad5633ce" providerId="LiveId" clId="{75C54958-0000-4A0A-8EBA-EF7EA46722E2}" dt="2023-12-02T17:51:02.492" v="140" actId="20577"/>
          <ac:spMkLst>
            <pc:docMk/>
            <pc:sldMk cId="4212956585" sldId="365"/>
            <ac:spMk id="4" creationId="{00000000-0000-0000-0000-000000000000}"/>
          </ac:spMkLst>
        </pc:spChg>
        <pc:spChg chg="mod">
          <ac:chgData name="Thu Thao" userId="2c068e76ad5633ce" providerId="LiveId" clId="{75C54958-0000-4A0A-8EBA-EF7EA46722E2}" dt="2023-12-02T17:43:48.227" v="6"/>
          <ac:spMkLst>
            <pc:docMk/>
            <pc:sldMk cId="4212956585" sldId="365"/>
            <ac:spMk id="7" creationId="{00000000-0000-0000-0000-000000000000}"/>
          </ac:spMkLst>
        </pc:spChg>
        <pc:graphicFrameChg chg="mod modGraphic">
          <ac:chgData name="Thu Thao" userId="2c068e76ad5633ce" providerId="LiveId" clId="{75C54958-0000-4A0A-8EBA-EF7EA46722E2}" dt="2023-12-02T19:10:35.572" v="1225" actId="1036"/>
          <ac:graphicFrameMkLst>
            <pc:docMk/>
            <pc:sldMk cId="4212956585" sldId="365"/>
            <ac:graphicFrameMk id="14" creationId="{00000000-0000-0000-0000-000000000000}"/>
          </ac:graphicFrameMkLst>
        </pc:graphicFrameChg>
      </pc:sldChg>
      <pc:sldChg chg="modSp">
        <pc:chgData name="Thu Thao" userId="2c068e76ad5633ce" providerId="LiveId" clId="{75C54958-0000-4A0A-8EBA-EF7EA46722E2}" dt="2023-12-02T17:43:48.227" v="6"/>
        <pc:sldMkLst>
          <pc:docMk/>
          <pc:sldMk cId="1166080980" sldId="367"/>
        </pc:sldMkLst>
        <pc:spChg chg="mod">
          <ac:chgData name="Thu Thao" userId="2c068e76ad5633ce" providerId="LiveId" clId="{75C54958-0000-4A0A-8EBA-EF7EA46722E2}" dt="2023-12-02T17:43:48.227" v="6"/>
          <ac:spMkLst>
            <pc:docMk/>
            <pc:sldMk cId="1166080980" sldId="367"/>
            <ac:spMk id="8" creationId="{52456086-8919-4903-82F4-3F68D7C87E67}"/>
          </ac:spMkLst>
        </pc:spChg>
      </pc:sldChg>
      <pc:sldChg chg="modSp mod">
        <pc:chgData name="Thu Thao" userId="2c068e76ad5633ce" providerId="LiveId" clId="{75C54958-0000-4A0A-8EBA-EF7EA46722E2}" dt="2023-12-02T19:03:24.014" v="1081" actId="1076"/>
        <pc:sldMkLst>
          <pc:docMk/>
          <pc:sldMk cId="645601834" sldId="490"/>
        </pc:sldMkLst>
        <pc:spChg chg="mod">
          <ac:chgData name="Thu Thao" userId="2c068e76ad5633ce" providerId="LiveId" clId="{75C54958-0000-4A0A-8EBA-EF7EA46722E2}" dt="2023-12-02T19:03:24.014" v="1081" actId="1076"/>
          <ac:spMkLst>
            <pc:docMk/>
            <pc:sldMk cId="645601834" sldId="490"/>
            <ac:spMk id="6" creationId="{5E63BD44-5E06-F8E9-C04A-D5B56211CFEE}"/>
          </ac:spMkLst>
        </pc:spChg>
        <pc:spChg chg="mod">
          <ac:chgData name="Thu Thao" userId="2c068e76ad5633ce" providerId="LiveId" clId="{75C54958-0000-4A0A-8EBA-EF7EA46722E2}" dt="2023-12-02T17:43:48.227" v="6"/>
          <ac:spMkLst>
            <pc:docMk/>
            <pc:sldMk cId="645601834" sldId="490"/>
            <ac:spMk id="7" creationId="{00000000-0000-0000-0000-000000000000}"/>
          </ac:spMkLst>
        </pc:spChg>
        <pc:spChg chg="mod">
          <ac:chgData name="Thu Thao" userId="2c068e76ad5633ce" providerId="LiveId" clId="{75C54958-0000-4A0A-8EBA-EF7EA46722E2}" dt="2023-12-02T18:13:08.224" v="414" actId="1076"/>
          <ac:spMkLst>
            <pc:docMk/>
            <pc:sldMk cId="645601834" sldId="490"/>
            <ac:spMk id="8" creationId="{4FC08806-1E25-A3AF-0E32-2C5615ED0F95}"/>
          </ac:spMkLst>
        </pc:spChg>
      </pc:sldChg>
      <pc:sldChg chg="modSp mod">
        <pc:chgData name="Thu Thao" userId="2c068e76ad5633ce" providerId="LiveId" clId="{75C54958-0000-4A0A-8EBA-EF7EA46722E2}" dt="2023-12-02T19:11:56.661" v="1246" actId="948"/>
        <pc:sldMkLst>
          <pc:docMk/>
          <pc:sldMk cId="2340192846" sldId="519"/>
        </pc:sldMkLst>
        <pc:spChg chg="mod">
          <ac:chgData name="Thu Thao" userId="2c068e76ad5633ce" providerId="LiveId" clId="{75C54958-0000-4A0A-8EBA-EF7EA46722E2}" dt="2023-12-02T19:11:56.661" v="1246" actId="948"/>
          <ac:spMkLst>
            <pc:docMk/>
            <pc:sldMk cId="2340192846" sldId="519"/>
            <ac:spMk id="6" creationId="{5E63BD44-5E06-F8E9-C04A-D5B56211CFEE}"/>
          </ac:spMkLst>
        </pc:spChg>
        <pc:spChg chg="mod">
          <ac:chgData name="Thu Thao" userId="2c068e76ad5633ce" providerId="LiveId" clId="{75C54958-0000-4A0A-8EBA-EF7EA46722E2}" dt="2023-12-02T17:43:48.227" v="6"/>
          <ac:spMkLst>
            <pc:docMk/>
            <pc:sldMk cId="2340192846" sldId="519"/>
            <ac:spMk id="7" creationId="{00000000-0000-0000-0000-000000000000}"/>
          </ac:spMkLst>
        </pc:spChg>
        <pc:spChg chg="mod">
          <ac:chgData name="Thu Thao" userId="2c068e76ad5633ce" providerId="LiveId" clId="{75C54958-0000-4A0A-8EBA-EF7EA46722E2}" dt="2023-12-02T19:01:27.457" v="1071" actId="1076"/>
          <ac:spMkLst>
            <pc:docMk/>
            <pc:sldMk cId="2340192846" sldId="519"/>
            <ac:spMk id="8" creationId="{4FC08806-1E25-A3AF-0E32-2C5615ED0F95}"/>
          </ac:spMkLst>
        </pc:spChg>
      </pc:sldChg>
      <pc:sldChg chg="modSp mod">
        <pc:chgData name="Thu Thao" userId="2c068e76ad5633ce" providerId="LiveId" clId="{75C54958-0000-4A0A-8EBA-EF7EA46722E2}" dt="2023-12-02T19:12:11.117" v="1247" actId="1076"/>
        <pc:sldMkLst>
          <pc:docMk/>
          <pc:sldMk cId="646410701" sldId="520"/>
        </pc:sldMkLst>
        <pc:spChg chg="mod">
          <ac:chgData name="Thu Thao" userId="2c068e76ad5633ce" providerId="LiveId" clId="{75C54958-0000-4A0A-8EBA-EF7EA46722E2}" dt="2023-12-02T19:12:11.117" v="1247" actId="1076"/>
          <ac:spMkLst>
            <pc:docMk/>
            <pc:sldMk cId="646410701" sldId="520"/>
            <ac:spMk id="2" creationId="{EAE0F353-07AC-2862-6EC4-58AD99C108FE}"/>
          </ac:spMkLst>
        </pc:spChg>
        <pc:spChg chg="mod">
          <ac:chgData name="Thu Thao" userId="2c068e76ad5633ce" providerId="LiveId" clId="{75C54958-0000-4A0A-8EBA-EF7EA46722E2}" dt="2023-12-02T17:43:48.227" v="6"/>
          <ac:spMkLst>
            <pc:docMk/>
            <pc:sldMk cId="646410701" sldId="520"/>
            <ac:spMk id="7" creationId="{00000000-0000-0000-0000-000000000000}"/>
          </ac:spMkLst>
        </pc:spChg>
        <pc:spChg chg="mod">
          <ac:chgData name="Thu Thao" userId="2c068e76ad5633ce" providerId="LiveId" clId="{75C54958-0000-4A0A-8EBA-EF7EA46722E2}" dt="2023-12-02T17:56:48.383" v="223"/>
          <ac:spMkLst>
            <pc:docMk/>
            <pc:sldMk cId="646410701" sldId="520"/>
            <ac:spMk id="8" creationId="{4FC08806-1E25-A3AF-0E32-2C5615ED0F95}"/>
          </ac:spMkLst>
        </pc:spChg>
      </pc:sldChg>
      <pc:sldChg chg="modSp mod">
        <pc:chgData name="Thu Thao" userId="2c068e76ad5633ce" providerId="LiveId" clId="{75C54958-0000-4A0A-8EBA-EF7EA46722E2}" dt="2023-12-02T19:12:26.565" v="1250" actId="1076"/>
        <pc:sldMkLst>
          <pc:docMk/>
          <pc:sldMk cId="2341696524" sldId="571"/>
        </pc:sldMkLst>
        <pc:spChg chg="mod">
          <ac:chgData name="Thu Thao" userId="2c068e76ad5633ce" providerId="LiveId" clId="{75C54958-0000-4A0A-8EBA-EF7EA46722E2}" dt="2023-12-02T18:06:34.571" v="349"/>
          <ac:spMkLst>
            <pc:docMk/>
            <pc:sldMk cId="2341696524" sldId="571"/>
            <ac:spMk id="2" creationId="{98A29364-2497-EA85-A4B8-8DDBAE27655A}"/>
          </ac:spMkLst>
        </pc:spChg>
        <pc:spChg chg="mod">
          <ac:chgData name="Thu Thao" userId="2c068e76ad5633ce" providerId="LiveId" clId="{75C54958-0000-4A0A-8EBA-EF7EA46722E2}" dt="2023-12-02T19:12:26.565" v="1250" actId="1076"/>
          <ac:spMkLst>
            <pc:docMk/>
            <pc:sldMk cId="2341696524" sldId="571"/>
            <ac:spMk id="6" creationId="{5E63BD44-5E06-F8E9-C04A-D5B56211CFEE}"/>
          </ac:spMkLst>
        </pc:spChg>
        <pc:spChg chg="mod">
          <ac:chgData name="Thu Thao" userId="2c068e76ad5633ce" providerId="LiveId" clId="{75C54958-0000-4A0A-8EBA-EF7EA46722E2}" dt="2023-12-02T17:43:48.227" v="6"/>
          <ac:spMkLst>
            <pc:docMk/>
            <pc:sldMk cId="2341696524" sldId="571"/>
            <ac:spMk id="7" creationId="{00000000-0000-0000-0000-000000000000}"/>
          </ac:spMkLst>
        </pc:spChg>
      </pc:sldChg>
      <pc:sldChg chg="modSp mod">
        <pc:chgData name="Thu Thao" userId="2c068e76ad5633ce" providerId="LiveId" clId="{75C54958-0000-4A0A-8EBA-EF7EA46722E2}" dt="2023-12-02T19:15:49.611" v="1284" actId="20577"/>
        <pc:sldMkLst>
          <pc:docMk/>
          <pc:sldMk cId="2976591380" sldId="572"/>
        </pc:sldMkLst>
        <pc:spChg chg="mod">
          <ac:chgData name="Thu Thao" userId="2c068e76ad5633ce" providerId="LiveId" clId="{75C54958-0000-4A0A-8EBA-EF7EA46722E2}" dt="2023-12-02T19:15:49.611" v="1284" actId="20577"/>
          <ac:spMkLst>
            <pc:docMk/>
            <pc:sldMk cId="2976591380" sldId="572"/>
            <ac:spMk id="6" creationId="{5E63BD44-5E06-F8E9-C04A-D5B56211CFEE}"/>
          </ac:spMkLst>
        </pc:spChg>
        <pc:spChg chg="mod">
          <ac:chgData name="Thu Thao" userId="2c068e76ad5633ce" providerId="LiveId" clId="{75C54958-0000-4A0A-8EBA-EF7EA46722E2}" dt="2023-12-02T17:43:48.227" v="6"/>
          <ac:spMkLst>
            <pc:docMk/>
            <pc:sldMk cId="2976591380" sldId="572"/>
            <ac:spMk id="7" creationId="{00000000-0000-0000-0000-000000000000}"/>
          </ac:spMkLst>
        </pc:spChg>
        <pc:spChg chg="mod">
          <ac:chgData name="Thu Thao" userId="2c068e76ad5633ce" providerId="LiveId" clId="{75C54958-0000-4A0A-8EBA-EF7EA46722E2}" dt="2023-12-02T18:10:42.801" v="387" actId="403"/>
          <ac:spMkLst>
            <pc:docMk/>
            <pc:sldMk cId="2976591380" sldId="572"/>
            <ac:spMk id="8" creationId="{4FC08806-1E25-A3AF-0E32-2C5615ED0F95}"/>
          </ac:spMkLst>
        </pc:spChg>
      </pc:sldChg>
      <pc:sldChg chg="modSp mod">
        <pc:chgData name="Thu Thao" userId="2c068e76ad5633ce" providerId="LiveId" clId="{75C54958-0000-4A0A-8EBA-EF7EA46722E2}" dt="2023-12-02T18:56:26.295" v="992"/>
        <pc:sldMkLst>
          <pc:docMk/>
          <pc:sldMk cId="1480554525" sldId="575"/>
        </pc:sldMkLst>
        <pc:spChg chg="mod">
          <ac:chgData name="Thu Thao" userId="2c068e76ad5633ce" providerId="LiveId" clId="{75C54958-0000-4A0A-8EBA-EF7EA46722E2}" dt="2023-12-02T18:52:14.496" v="894" actId="20577"/>
          <ac:spMkLst>
            <pc:docMk/>
            <pc:sldMk cId="1480554525" sldId="575"/>
            <ac:spMk id="6" creationId="{5E63BD44-5E06-F8E9-C04A-D5B56211CFEE}"/>
          </ac:spMkLst>
        </pc:spChg>
        <pc:spChg chg="mod">
          <ac:chgData name="Thu Thao" userId="2c068e76ad5633ce" providerId="LiveId" clId="{75C54958-0000-4A0A-8EBA-EF7EA46722E2}" dt="2023-12-02T17:43:48.227" v="6"/>
          <ac:spMkLst>
            <pc:docMk/>
            <pc:sldMk cId="1480554525" sldId="575"/>
            <ac:spMk id="7" creationId="{00000000-0000-0000-0000-000000000000}"/>
          </ac:spMkLst>
        </pc:spChg>
        <pc:spChg chg="mod">
          <ac:chgData name="Thu Thao" userId="2c068e76ad5633ce" providerId="LiveId" clId="{75C54958-0000-4A0A-8EBA-EF7EA46722E2}" dt="2023-12-02T18:56:26.295" v="992"/>
          <ac:spMkLst>
            <pc:docMk/>
            <pc:sldMk cId="1480554525" sldId="575"/>
            <ac:spMk id="8" creationId="{4FC08806-1E25-A3AF-0E32-2C5615ED0F95}"/>
          </ac:spMkLst>
        </pc:spChg>
      </pc:sldChg>
      <pc:sldChg chg="modSp mod">
        <pc:chgData name="Thu Thao" userId="2c068e76ad5633ce" providerId="LiveId" clId="{75C54958-0000-4A0A-8EBA-EF7EA46722E2}" dt="2023-12-02T19:11:41.332" v="1245" actId="255"/>
        <pc:sldMkLst>
          <pc:docMk/>
          <pc:sldMk cId="4039360505" sldId="576"/>
        </pc:sldMkLst>
        <pc:spChg chg="mod">
          <ac:chgData name="Thu Thao" userId="2c068e76ad5633ce" providerId="LiveId" clId="{75C54958-0000-4A0A-8EBA-EF7EA46722E2}" dt="2023-12-02T19:11:41.332" v="1245" actId="255"/>
          <ac:spMkLst>
            <pc:docMk/>
            <pc:sldMk cId="4039360505" sldId="576"/>
            <ac:spMk id="6" creationId="{5E63BD44-5E06-F8E9-C04A-D5B56211CFEE}"/>
          </ac:spMkLst>
        </pc:spChg>
        <pc:spChg chg="mod">
          <ac:chgData name="Thu Thao" userId="2c068e76ad5633ce" providerId="LiveId" clId="{75C54958-0000-4A0A-8EBA-EF7EA46722E2}" dt="2023-12-02T17:43:48.227" v="6"/>
          <ac:spMkLst>
            <pc:docMk/>
            <pc:sldMk cId="4039360505" sldId="576"/>
            <ac:spMk id="7" creationId="{00000000-0000-0000-0000-000000000000}"/>
          </ac:spMkLst>
        </pc:spChg>
        <pc:spChg chg="mod">
          <ac:chgData name="Thu Thao" userId="2c068e76ad5633ce" providerId="LiveId" clId="{75C54958-0000-4A0A-8EBA-EF7EA46722E2}" dt="2023-12-02T18:56:00.182" v="973" actId="20577"/>
          <ac:spMkLst>
            <pc:docMk/>
            <pc:sldMk cId="4039360505" sldId="576"/>
            <ac:spMk id="8" creationId="{4FC08806-1E25-A3AF-0E32-2C5615ED0F95}"/>
          </ac:spMkLst>
        </pc:spChg>
      </pc:sldChg>
      <pc:sldChg chg="modSp mod">
        <pc:chgData name="Thu Thao" userId="2c068e76ad5633ce" providerId="LiveId" clId="{75C54958-0000-4A0A-8EBA-EF7EA46722E2}" dt="2023-12-02T18:52:35.127" v="899"/>
        <pc:sldMkLst>
          <pc:docMk/>
          <pc:sldMk cId="56641792" sldId="577"/>
        </pc:sldMkLst>
        <pc:spChg chg="mod">
          <ac:chgData name="Thu Thao" userId="2c068e76ad5633ce" providerId="LiveId" clId="{75C54958-0000-4A0A-8EBA-EF7EA46722E2}" dt="2023-12-02T18:52:35.127" v="899"/>
          <ac:spMkLst>
            <pc:docMk/>
            <pc:sldMk cId="56641792" sldId="577"/>
            <ac:spMk id="6" creationId="{5E63BD44-5E06-F8E9-C04A-D5B56211CFEE}"/>
          </ac:spMkLst>
        </pc:spChg>
        <pc:spChg chg="mod">
          <ac:chgData name="Thu Thao" userId="2c068e76ad5633ce" providerId="LiveId" clId="{75C54958-0000-4A0A-8EBA-EF7EA46722E2}" dt="2023-12-02T17:43:48.227" v="6"/>
          <ac:spMkLst>
            <pc:docMk/>
            <pc:sldMk cId="56641792" sldId="577"/>
            <ac:spMk id="7" creationId="{00000000-0000-0000-0000-000000000000}"/>
          </ac:spMkLst>
        </pc:spChg>
        <pc:spChg chg="mod">
          <ac:chgData name="Thu Thao" userId="2c068e76ad5633ce" providerId="LiveId" clId="{75C54958-0000-4A0A-8EBA-EF7EA46722E2}" dt="2023-12-02T18:33:00.025" v="584" actId="403"/>
          <ac:spMkLst>
            <pc:docMk/>
            <pc:sldMk cId="56641792" sldId="577"/>
            <ac:spMk id="8" creationId="{4FC08806-1E25-A3AF-0E32-2C5615ED0F95}"/>
          </ac:spMkLst>
        </pc:spChg>
      </pc:sldChg>
      <pc:sldChg chg="modSp mod">
        <pc:chgData name="Thu Thao" userId="2c068e76ad5633ce" providerId="LiveId" clId="{75C54958-0000-4A0A-8EBA-EF7EA46722E2}" dt="2023-12-02T19:13:22.034" v="1266" actId="255"/>
        <pc:sldMkLst>
          <pc:docMk/>
          <pc:sldMk cId="2485346461" sldId="578"/>
        </pc:sldMkLst>
        <pc:spChg chg="mod">
          <ac:chgData name="Thu Thao" userId="2c068e76ad5633ce" providerId="LiveId" clId="{75C54958-0000-4A0A-8EBA-EF7EA46722E2}" dt="2023-12-02T19:13:22.034" v="1266" actId="255"/>
          <ac:spMkLst>
            <pc:docMk/>
            <pc:sldMk cId="2485346461" sldId="578"/>
            <ac:spMk id="6" creationId="{5E63BD44-5E06-F8E9-C04A-D5B56211CFEE}"/>
          </ac:spMkLst>
        </pc:spChg>
        <pc:spChg chg="mod">
          <ac:chgData name="Thu Thao" userId="2c068e76ad5633ce" providerId="LiveId" clId="{75C54958-0000-4A0A-8EBA-EF7EA46722E2}" dt="2023-12-02T17:43:48.227" v="6"/>
          <ac:spMkLst>
            <pc:docMk/>
            <pc:sldMk cId="2485346461" sldId="578"/>
            <ac:spMk id="7" creationId="{00000000-0000-0000-0000-000000000000}"/>
          </ac:spMkLst>
        </pc:spChg>
        <pc:spChg chg="mod">
          <ac:chgData name="Thu Thao" userId="2c068e76ad5633ce" providerId="LiveId" clId="{75C54958-0000-4A0A-8EBA-EF7EA46722E2}" dt="2023-12-02T18:33:49.672" v="600" actId="403"/>
          <ac:spMkLst>
            <pc:docMk/>
            <pc:sldMk cId="2485346461" sldId="578"/>
            <ac:spMk id="8" creationId="{4FC08806-1E25-A3AF-0E32-2C5615ED0F95}"/>
          </ac:spMkLst>
        </pc:spChg>
      </pc:sldChg>
      <pc:sldChg chg="modSp mod">
        <pc:chgData name="Thu Thao" userId="2c068e76ad5633ce" providerId="LiveId" clId="{75C54958-0000-4A0A-8EBA-EF7EA46722E2}" dt="2023-12-02T18:52:49.168" v="906"/>
        <pc:sldMkLst>
          <pc:docMk/>
          <pc:sldMk cId="299622236" sldId="579"/>
        </pc:sldMkLst>
        <pc:spChg chg="mod">
          <ac:chgData name="Thu Thao" userId="2c068e76ad5633ce" providerId="LiveId" clId="{75C54958-0000-4A0A-8EBA-EF7EA46722E2}" dt="2023-12-02T18:52:49.168" v="906"/>
          <ac:spMkLst>
            <pc:docMk/>
            <pc:sldMk cId="299622236" sldId="579"/>
            <ac:spMk id="6" creationId="{5E63BD44-5E06-F8E9-C04A-D5B56211CFEE}"/>
          </ac:spMkLst>
        </pc:spChg>
        <pc:spChg chg="mod">
          <ac:chgData name="Thu Thao" userId="2c068e76ad5633ce" providerId="LiveId" clId="{75C54958-0000-4A0A-8EBA-EF7EA46722E2}" dt="2023-12-02T17:43:48.227" v="6"/>
          <ac:spMkLst>
            <pc:docMk/>
            <pc:sldMk cId="299622236" sldId="579"/>
            <ac:spMk id="7" creationId="{00000000-0000-0000-0000-000000000000}"/>
          </ac:spMkLst>
        </pc:spChg>
        <pc:spChg chg="mod">
          <ac:chgData name="Thu Thao" userId="2c068e76ad5633ce" providerId="LiveId" clId="{75C54958-0000-4A0A-8EBA-EF7EA46722E2}" dt="2023-12-02T18:35:11.083" v="623" actId="403"/>
          <ac:spMkLst>
            <pc:docMk/>
            <pc:sldMk cId="299622236" sldId="579"/>
            <ac:spMk id="8" creationId="{4FC08806-1E25-A3AF-0E32-2C5615ED0F95}"/>
          </ac:spMkLst>
        </pc:spChg>
      </pc:sldChg>
      <pc:sldChg chg="modSp mod">
        <pc:chgData name="Thu Thao" userId="2c068e76ad5633ce" providerId="LiveId" clId="{75C54958-0000-4A0A-8EBA-EF7EA46722E2}" dt="2023-12-02T19:13:34.931" v="1267" actId="255"/>
        <pc:sldMkLst>
          <pc:docMk/>
          <pc:sldMk cId="3079736239" sldId="580"/>
        </pc:sldMkLst>
        <pc:spChg chg="mod">
          <ac:chgData name="Thu Thao" userId="2c068e76ad5633ce" providerId="LiveId" clId="{75C54958-0000-4A0A-8EBA-EF7EA46722E2}" dt="2023-12-02T19:13:34.931" v="1267" actId="255"/>
          <ac:spMkLst>
            <pc:docMk/>
            <pc:sldMk cId="3079736239" sldId="580"/>
            <ac:spMk id="6" creationId="{5E63BD44-5E06-F8E9-C04A-D5B56211CFEE}"/>
          </ac:spMkLst>
        </pc:spChg>
        <pc:spChg chg="mod">
          <ac:chgData name="Thu Thao" userId="2c068e76ad5633ce" providerId="LiveId" clId="{75C54958-0000-4A0A-8EBA-EF7EA46722E2}" dt="2023-12-02T17:43:48.227" v="6"/>
          <ac:spMkLst>
            <pc:docMk/>
            <pc:sldMk cId="3079736239" sldId="580"/>
            <ac:spMk id="7" creationId="{00000000-0000-0000-0000-000000000000}"/>
          </ac:spMkLst>
        </pc:spChg>
        <pc:spChg chg="mod">
          <ac:chgData name="Thu Thao" userId="2c068e76ad5633ce" providerId="LiveId" clId="{75C54958-0000-4A0A-8EBA-EF7EA46722E2}" dt="2023-12-02T18:45:48.740" v="793" actId="403"/>
          <ac:spMkLst>
            <pc:docMk/>
            <pc:sldMk cId="3079736239" sldId="580"/>
            <ac:spMk id="8" creationId="{4FC08806-1E25-A3AF-0E32-2C5615ED0F95}"/>
          </ac:spMkLst>
        </pc:spChg>
      </pc:sldChg>
      <pc:sldChg chg="modSp mod">
        <pc:chgData name="Thu Thao" userId="2c068e76ad5633ce" providerId="LiveId" clId="{75C54958-0000-4A0A-8EBA-EF7EA46722E2}" dt="2023-12-02T18:52:59.608" v="918"/>
        <pc:sldMkLst>
          <pc:docMk/>
          <pc:sldMk cId="736582985" sldId="581"/>
        </pc:sldMkLst>
        <pc:spChg chg="mod">
          <ac:chgData name="Thu Thao" userId="2c068e76ad5633ce" providerId="LiveId" clId="{75C54958-0000-4A0A-8EBA-EF7EA46722E2}" dt="2023-12-02T18:52:59.608" v="918"/>
          <ac:spMkLst>
            <pc:docMk/>
            <pc:sldMk cId="736582985" sldId="581"/>
            <ac:spMk id="6" creationId="{5E63BD44-5E06-F8E9-C04A-D5B56211CFEE}"/>
          </ac:spMkLst>
        </pc:spChg>
        <pc:spChg chg="mod">
          <ac:chgData name="Thu Thao" userId="2c068e76ad5633ce" providerId="LiveId" clId="{75C54958-0000-4A0A-8EBA-EF7EA46722E2}" dt="2023-12-02T17:43:48.227" v="6"/>
          <ac:spMkLst>
            <pc:docMk/>
            <pc:sldMk cId="736582985" sldId="581"/>
            <ac:spMk id="7" creationId="{00000000-0000-0000-0000-000000000000}"/>
          </ac:spMkLst>
        </pc:spChg>
        <pc:spChg chg="mod">
          <ac:chgData name="Thu Thao" userId="2c068e76ad5633ce" providerId="LiveId" clId="{75C54958-0000-4A0A-8EBA-EF7EA46722E2}" dt="2023-12-02T18:43:52.104" v="770" actId="1076"/>
          <ac:spMkLst>
            <pc:docMk/>
            <pc:sldMk cId="736582985" sldId="581"/>
            <ac:spMk id="8" creationId="{4FC08806-1E25-A3AF-0E32-2C5615ED0F95}"/>
          </ac:spMkLst>
        </pc:spChg>
      </pc:sldChg>
      <pc:sldChg chg="modSp mod">
        <pc:chgData name="Thu Thao" userId="2c068e76ad5633ce" providerId="LiveId" clId="{75C54958-0000-4A0A-8EBA-EF7EA46722E2}" dt="2023-12-02T19:13:48.821" v="1269" actId="1076"/>
        <pc:sldMkLst>
          <pc:docMk/>
          <pc:sldMk cId="3428620081" sldId="584"/>
        </pc:sldMkLst>
        <pc:spChg chg="mod">
          <ac:chgData name="Thu Thao" userId="2c068e76ad5633ce" providerId="LiveId" clId="{75C54958-0000-4A0A-8EBA-EF7EA46722E2}" dt="2023-12-02T19:13:48.821" v="1269" actId="1076"/>
          <ac:spMkLst>
            <pc:docMk/>
            <pc:sldMk cId="3428620081" sldId="584"/>
            <ac:spMk id="6" creationId="{5E63BD44-5E06-F8E9-C04A-D5B56211CFEE}"/>
          </ac:spMkLst>
        </pc:spChg>
        <pc:spChg chg="mod">
          <ac:chgData name="Thu Thao" userId="2c068e76ad5633ce" providerId="LiveId" clId="{75C54958-0000-4A0A-8EBA-EF7EA46722E2}" dt="2023-12-02T17:43:48.227" v="6"/>
          <ac:spMkLst>
            <pc:docMk/>
            <pc:sldMk cId="3428620081" sldId="584"/>
            <ac:spMk id="7" creationId="{00000000-0000-0000-0000-000000000000}"/>
          </ac:spMkLst>
        </pc:spChg>
        <pc:spChg chg="mod">
          <ac:chgData name="Thu Thao" userId="2c068e76ad5633ce" providerId="LiveId" clId="{75C54958-0000-4A0A-8EBA-EF7EA46722E2}" dt="2023-12-02T18:38:56.532" v="692" actId="403"/>
          <ac:spMkLst>
            <pc:docMk/>
            <pc:sldMk cId="3428620081" sldId="584"/>
            <ac:spMk id="8" creationId="{4FC08806-1E25-A3AF-0E32-2C5615ED0F95}"/>
          </ac:spMkLst>
        </pc:spChg>
      </pc:sldChg>
      <pc:sldChg chg="modSp del">
        <pc:chgData name="Thu Thao" userId="2c068e76ad5633ce" providerId="LiveId" clId="{75C54958-0000-4A0A-8EBA-EF7EA46722E2}" dt="2023-12-02T17:53:00.386" v="183" actId="47"/>
        <pc:sldMkLst>
          <pc:docMk/>
          <pc:sldMk cId="3413394135" sldId="585"/>
        </pc:sldMkLst>
        <pc:spChg chg="mod">
          <ac:chgData name="Thu Thao" userId="2c068e76ad5633ce" providerId="LiveId" clId="{75C54958-0000-4A0A-8EBA-EF7EA46722E2}" dt="2023-12-02T17:43:48.227" v="6"/>
          <ac:spMkLst>
            <pc:docMk/>
            <pc:sldMk cId="3413394135" sldId="585"/>
            <ac:spMk id="7" creationId="{00000000-0000-0000-0000-000000000000}"/>
          </ac:spMkLst>
        </pc:spChg>
      </pc:sldChg>
      <pc:sldChg chg="modSp del">
        <pc:chgData name="Thu Thao" userId="2c068e76ad5633ce" providerId="LiveId" clId="{75C54958-0000-4A0A-8EBA-EF7EA46722E2}" dt="2023-12-02T18:13:51.546" v="422" actId="47"/>
        <pc:sldMkLst>
          <pc:docMk/>
          <pc:sldMk cId="2482012678" sldId="595"/>
        </pc:sldMkLst>
        <pc:spChg chg="mod">
          <ac:chgData name="Thu Thao" userId="2c068e76ad5633ce" providerId="LiveId" clId="{75C54958-0000-4A0A-8EBA-EF7EA46722E2}" dt="2023-12-02T17:43:48.227" v="6"/>
          <ac:spMkLst>
            <pc:docMk/>
            <pc:sldMk cId="2482012678" sldId="595"/>
            <ac:spMk id="7" creationId="{00000000-0000-0000-0000-000000000000}"/>
          </ac:spMkLst>
        </pc:spChg>
      </pc:sldChg>
      <pc:sldChg chg="modSp mod">
        <pc:chgData name="Thu Thao" userId="2c068e76ad5633ce" providerId="LiveId" clId="{75C54958-0000-4A0A-8EBA-EF7EA46722E2}" dt="2023-12-02T18:53:23.431" v="932"/>
        <pc:sldMkLst>
          <pc:docMk/>
          <pc:sldMk cId="3372903833" sldId="599"/>
        </pc:sldMkLst>
        <pc:spChg chg="mod">
          <ac:chgData name="Thu Thao" userId="2c068e76ad5633ce" providerId="LiveId" clId="{75C54958-0000-4A0A-8EBA-EF7EA46722E2}" dt="2023-12-02T18:53:23.431" v="932"/>
          <ac:spMkLst>
            <pc:docMk/>
            <pc:sldMk cId="3372903833" sldId="599"/>
            <ac:spMk id="6" creationId="{5E63BD44-5E06-F8E9-C04A-D5B56211CFEE}"/>
          </ac:spMkLst>
        </pc:spChg>
        <pc:spChg chg="mod">
          <ac:chgData name="Thu Thao" userId="2c068e76ad5633ce" providerId="LiveId" clId="{75C54958-0000-4A0A-8EBA-EF7EA46722E2}" dt="2023-12-02T17:43:48.227" v="6"/>
          <ac:spMkLst>
            <pc:docMk/>
            <pc:sldMk cId="3372903833" sldId="599"/>
            <ac:spMk id="7" creationId="{00000000-0000-0000-0000-000000000000}"/>
          </ac:spMkLst>
        </pc:spChg>
        <pc:spChg chg="mod">
          <ac:chgData name="Thu Thao" userId="2c068e76ad5633ce" providerId="LiveId" clId="{75C54958-0000-4A0A-8EBA-EF7EA46722E2}" dt="2023-12-02T18:40:18.506" v="706" actId="403"/>
          <ac:spMkLst>
            <pc:docMk/>
            <pc:sldMk cId="3372903833" sldId="599"/>
            <ac:spMk id="8" creationId="{4FC08806-1E25-A3AF-0E32-2C5615ED0F95}"/>
          </ac:spMkLst>
        </pc:spChg>
      </pc:sldChg>
      <pc:sldChg chg="modSp mod">
        <pc:chgData name="Thu Thao" userId="2c068e76ad5633ce" providerId="LiveId" clId="{75C54958-0000-4A0A-8EBA-EF7EA46722E2}" dt="2023-12-02T19:13:57.697" v="1270" actId="255"/>
        <pc:sldMkLst>
          <pc:docMk/>
          <pc:sldMk cId="2803091109" sldId="601"/>
        </pc:sldMkLst>
        <pc:spChg chg="mod">
          <ac:chgData name="Thu Thao" userId="2c068e76ad5633ce" providerId="LiveId" clId="{75C54958-0000-4A0A-8EBA-EF7EA46722E2}" dt="2023-12-02T19:13:57.697" v="1270" actId="255"/>
          <ac:spMkLst>
            <pc:docMk/>
            <pc:sldMk cId="2803091109" sldId="601"/>
            <ac:spMk id="6" creationId="{5E63BD44-5E06-F8E9-C04A-D5B56211CFEE}"/>
          </ac:spMkLst>
        </pc:spChg>
        <pc:spChg chg="mod">
          <ac:chgData name="Thu Thao" userId="2c068e76ad5633ce" providerId="LiveId" clId="{75C54958-0000-4A0A-8EBA-EF7EA46722E2}" dt="2023-12-02T17:43:48.227" v="6"/>
          <ac:spMkLst>
            <pc:docMk/>
            <pc:sldMk cId="2803091109" sldId="601"/>
            <ac:spMk id="7" creationId="{00000000-0000-0000-0000-000000000000}"/>
          </ac:spMkLst>
        </pc:spChg>
        <pc:spChg chg="mod">
          <ac:chgData name="Thu Thao" userId="2c068e76ad5633ce" providerId="LiveId" clId="{75C54958-0000-4A0A-8EBA-EF7EA46722E2}" dt="2023-12-02T18:41:31.662" v="733" actId="403"/>
          <ac:spMkLst>
            <pc:docMk/>
            <pc:sldMk cId="2803091109" sldId="601"/>
            <ac:spMk id="8" creationId="{4FC08806-1E25-A3AF-0E32-2C5615ED0F95}"/>
          </ac:spMkLst>
        </pc:spChg>
      </pc:sldChg>
      <pc:sldChg chg="modSp del">
        <pc:chgData name="Thu Thao" userId="2c068e76ad5633ce" providerId="LiveId" clId="{75C54958-0000-4A0A-8EBA-EF7EA46722E2}" dt="2023-12-02T17:53:01.399" v="184" actId="47"/>
        <pc:sldMkLst>
          <pc:docMk/>
          <pc:sldMk cId="85543677" sldId="602"/>
        </pc:sldMkLst>
        <pc:spChg chg="mod">
          <ac:chgData name="Thu Thao" userId="2c068e76ad5633ce" providerId="LiveId" clId="{75C54958-0000-4A0A-8EBA-EF7EA46722E2}" dt="2023-12-02T17:43:48.227" v="6"/>
          <ac:spMkLst>
            <pc:docMk/>
            <pc:sldMk cId="85543677" sldId="602"/>
            <ac:spMk id="7" creationId="{00000000-0000-0000-0000-000000000000}"/>
          </ac:spMkLst>
        </pc:spChg>
      </pc:sldChg>
      <pc:sldChg chg="modSp del">
        <pc:chgData name="Thu Thao" userId="2c068e76ad5633ce" providerId="LiveId" clId="{75C54958-0000-4A0A-8EBA-EF7EA46722E2}" dt="2023-12-02T18:06:24.272" v="346" actId="47"/>
        <pc:sldMkLst>
          <pc:docMk/>
          <pc:sldMk cId="1041398179" sldId="604"/>
        </pc:sldMkLst>
        <pc:spChg chg="mod">
          <ac:chgData name="Thu Thao" userId="2c068e76ad5633ce" providerId="LiveId" clId="{75C54958-0000-4A0A-8EBA-EF7EA46722E2}" dt="2023-12-02T17:43:48.227" v="6"/>
          <ac:spMkLst>
            <pc:docMk/>
            <pc:sldMk cId="1041398179" sldId="604"/>
            <ac:spMk id="7" creationId="{00000000-0000-0000-0000-000000000000}"/>
          </ac:spMkLst>
        </pc:spChg>
      </pc:sldChg>
      <pc:sldChg chg="modSp del">
        <pc:chgData name="Thu Thao" userId="2c068e76ad5633ce" providerId="LiveId" clId="{75C54958-0000-4A0A-8EBA-EF7EA46722E2}" dt="2023-12-02T18:09:17.799" v="372" actId="47"/>
        <pc:sldMkLst>
          <pc:docMk/>
          <pc:sldMk cId="2931352056" sldId="605"/>
        </pc:sldMkLst>
        <pc:spChg chg="mod">
          <ac:chgData name="Thu Thao" userId="2c068e76ad5633ce" providerId="LiveId" clId="{75C54958-0000-4A0A-8EBA-EF7EA46722E2}" dt="2023-12-02T17:43:48.227" v="6"/>
          <ac:spMkLst>
            <pc:docMk/>
            <pc:sldMk cId="2931352056" sldId="605"/>
            <ac:spMk id="7" creationId="{00000000-0000-0000-0000-000000000000}"/>
          </ac:spMkLst>
        </pc:spChg>
      </pc:sldChg>
      <pc:sldChg chg="modSp del">
        <pc:chgData name="Thu Thao" userId="2c068e76ad5633ce" providerId="LiveId" clId="{75C54958-0000-4A0A-8EBA-EF7EA46722E2}" dt="2023-12-02T18:17:07.975" v="479" actId="47"/>
        <pc:sldMkLst>
          <pc:docMk/>
          <pc:sldMk cId="631842325" sldId="606"/>
        </pc:sldMkLst>
        <pc:spChg chg="mod">
          <ac:chgData name="Thu Thao" userId="2c068e76ad5633ce" providerId="LiveId" clId="{75C54958-0000-4A0A-8EBA-EF7EA46722E2}" dt="2023-12-02T17:43:48.227" v="6"/>
          <ac:spMkLst>
            <pc:docMk/>
            <pc:sldMk cId="631842325" sldId="606"/>
            <ac:spMk id="7" creationId="{00000000-0000-0000-0000-000000000000}"/>
          </ac:spMkLst>
        </pc:spChg>
      </pc:sldChg>
      <pc:sldChg chg="modSp del">
        <pc:chgData name="Thu Thao" userId="2c068e76ad5633ce" providerId="LiveId" clId="{75C54958-0000-4A0A-8EBA-EF7EA46722E2}" dt="2023-12-02T18:17:08.572" v="480" actId="47"/>
        <pc:sldMkLst>
          <pc:docMk/>
          <pc:sldMk cId="2170541793" sldId="607"/>
        </pc:sldMkLst>
        <pc:spChg chg="mod">
          <ac:chgData name="Thu Thao" userId="2c068e76ad5633ce" providerId="LiveId" clId="{75C54958-0000-4A0A-8EBA-EF7EA46722E2}" dt="2023-12-02T17:43:48.227" v="6"/>
          <ac:spMkLst>
            <pc:docMk/>
            <pc:sldMk cId="2170541793" sldId="607"/>
            <ac:spMk id="7" creationId="{00000000-0000-0000-0000-000000000000}"/>
          </ac:spMkLst>
        </pc:spChg>
      </pc:sldChg>
      <pc:sldChg chg="modSp del">
        <pc:chgData name="Thu Thao" userId="2c068e76ad5633ce" providerId="LiveId" clId="{75C54958-0000-4A0A-8EBA-EF7EA46722E2}" dt="2023-12-02T18:17:09.284" v="481" actId="47"/>
        <pc:sldMkLst>
          <pc:docMk/>
          <pc:sldMk cId="2064166161" sldId="608"/>
        </pc:sldMkLst>
        <pc:spChg chg="mod">
          <ac:chgData name="Thu Thao" userId="2c068e76ad5633ce" providerId="LiveId" clId="{75C54958-0000-4A0A-8EBA-EF7EA46722E2}" dt="2023-12-02T17:43:48.227" v="6"/>
          <ac:spMkLst>
            <pc:docMk/>
            <pc:sldMk cId="2064166161" sldId="608"/>
            <ac:spMk id="7" creationId="{00000000-0000-0000-0000-000000000000}"/>
          </ac:spMkLst>
        </pc:spChg>
      </pc:sldChg>
      <pc:sldChg chg="modSp del">
        <pc:chgData name="Thu Thao" userId="2c068e76ad5633ce" providerId="LiveId" clId="{75C54958-0000-4A0A-8EBA-EF7EA46722E2}" dt="2023-12-02T18:17:10.017" v="482" actId="47"/>
        <pc:sldMkLst>
          <pc:docMk/>
          <pc:sldMk cId="3547355399" sldId="609"/>
        </pc:sldMkLst>
        <pc:spChg chg="mod">
          <ac:chgData name="Thu Thao" userId="2c068e76ad5633ce" providerId="LiveId" clId="{75C54958-0000-4A0A-8EBA-EF7EA46722E2}" dt="2023-12-02T17:43:48.227" v="6"/>
          <ac:spMkLst>
            <pc:docMk/>
            <pc:sldMk cId="3547355399" sldId="609"/>
            <ac:spMk id="7" creationId="{00000000-0000-0000-0000-000000000000}"/>
          </ac:spMkLst>
        </pc:spChg>
      </pc:sldChg>
      <pc:sldChg chg="modSp del">
        <pc:chgData name="Thu Thao" userId="2c068e76ad5633ce" providerId="LiveId" clId="{75C54958-0000-4A0A-8EBA-EF7EA46722E2}" dt="2023-12-02T18:17:10.863" v="483" actId="47"/>
        <pc:sldMkLst>
          <pc:docMk/>
          <pc:sldMk cId="245766311" sldId="610"/>
        </pc:sldMkLst>
        <pc:spChg chg="mod">
          <ac:chgData name="Thu Thao" userId="2c068e76ad5633ce" providerId="LiveId" clId="{75C54958-0000-4A0A-8EBA-EF7EA46722E2}" dt="2023-12-02T17:43:48.227" v="6"/>
          <ac:spMkLst>
            <pc:docMk/>
            <pc:sldMk cId="245766311" sldId="610"/>
            <ac:spMk id="7" creationId="{00000000-0000-0000-0000-000000000000}"/>
          </ac:spMkLst>
        </pc:spChg>
      </pc:sldChg>
      <pc:sldChg chg="modSp del">
        <pc:chgData name="Thu Thao" userId="2c068e76ad5633ce" providerId="LiveId" clId="{75C54958-0000-4A0A-8EBA-EF7EA46722E2}" dt="2023-12-02T18:17:11.547" v="484" actId="47"/>
        <pc:sldMkLst>
          <pc:docMk/>
          <pc:sldMk cId="1016503828" sldId="611"/>
        </pc:sldMkLst>
        <pc:spChg chg="mod">
          <ac:chgData name="Thu Thao" userId="2c068e76ad5633ce" providerId="LiveId" clId="{75C54958-0000-4A0A-8EBA-EF7EA46722E2}" dt="2023-12-02T17:43:48.227" v="6"/>
          <ac:spMkLst>
            <pc:docMk/>
            <pc:sldMk cId="1016503828" sldId="611"/>
            <ac:spMk id="7" creationId="{00000000-0000-0000-0000-000000000000}"/>
          </ac:spMkLst>
        </pc:spChg>
      </pc:sldChg>
      <pc:sldChg chg="modSp del">
        <pc:chgData name="Thu Thao" userId="2c068e76ad5633ce" providerId="LiveId" clId="{75C54958-0000-4A0A-8EBA-EF7EA46722E2}" dt="2023-12-02T18:17:13.059" v="485" actId="47"/>
        <pc:sldMkLst>
          <pc:docMk/>
          <pc:sldMk cId="827327145" sldId="612"/>
        </pc:sldMkLst>
        <pc:spChg chg="mod">
          <ac:chgData name="Thu Thao" userId="2c068e76ad5633ce" providerId="LiveId" clId="{75C54958-0000-4A0A-8EBA-EF7EA46722E2}" dt="2023-12-02T17:43:48.227" v="6"/>
          <ac:spMkLst>
            <pc:docMk/>
            <pc:sldMk cId="827327145" sldId="612"/>
            <ac:spMk id="7" creationId="{00000000-0000-0000-0000-000000000000}"/>
          </ac:spMkLst>
        </pc:spChg>
      </pc:sldChg>
      <pc:sldChg chg="modSp del">
        <pc:chgData name="Thu Thao" userId="2c068e76ad5633ce" providerId="LiveId" clId="{75C54958-0000-4A0A-8EBA-EF7EA46722E2}" dt="2023-12-02T18:17:14.054" v="486" actId="47"/>
        <pc:sldMkLst>
          <pc:docMk/>
          <pc:sldMk cId="3850046408" sldId="613"/>
        </pc:sldMkLst>
        <pc:spChg chg="mod">
          <ac:chgData name="Thu Thao" userId="2c068e76ad5633ce" providerId="LiveId" clId="{75C54958-0000-4A0A-8EBA-EF7EA46722E2}" dt="2023-12-02T17:43:48.227" v="6"/>
          <ac:spMkLst>
            <pc:docMk/>
            <pc:sldMk cId="3850046408" sldId="613"/>
            <ac:spMk id="7" creationId="{00000000-0000-0000-0000-000000000000}"/>
          </ac:spMkLst>
        </pc:spChg>
      </pc:sldChg>
      <pc:sldChg chg="modSp del">
        <pc:chgData name="Thu Thao" userId="2c068e76ad5633ce" providerId="LiveId" clId="{75C54958-0000-4A0A-8EBA-EF7EA46722E2}" dt="2023-12-02T18:33:36.533" v="596" actId="47"/>
        <pc:sldMkLst>
          <pc:docMk/>
          <pc:sldMk cId="5951911" sldId="614"/>
        </pc:sldMkLst>
        <pc:spChg chg="mod">
          <ac:chgData name="Thu Thao" userId="2c068e76ad5633ce" providerId="LiveId" clId="{75C54958-0000-4A0A-8EBA-EF7EA46722E2}" dt="2023-12-02T17:43:48.227" v="6"/>
          <ac:spMkLst>
            <pc:docMk/>
            <pc:sldMk cId="5951911" sldId="614"/>
            <ac:spMk id="7" creationId="{00000000-0000-0000-0000-000000000000}"/>
          </ac:spMkLst>
        </pc:spChg>
      </pc:sldChg>
      <pc:sldChg chg="modSp del">
        <pc:chgData name="Thu Thao" userId="2c068e76ad5633ce" providerId="LiveId" clId="{75C54958-0000-4A0A-8EBA-EF7EA46722E2}" dt="2023-12-02T18:36:13.436" v="643" actId="47"/>
        <pc:sldMkLst>
          <pc:docMk/>
          <pc:sldMk cId="1298964922" sldId="615"/>
        </pc:sldMkLst>
        <pc:spChg chg="mod">
          <ac:chgData name="Thu Thao" userId="2c068e76ad5633ce" providerId="LiveId" clId="{75C54958-0000-4A0A-8EBA-EF7EA46722E2}" dt="2023-12-02T17:43:48.227" v="6"/>
          <ac:spMkLst>
            <pc:docMk/>
            <pc:sldMk cId="1298964922" sldId="615"/>
            <ac:spMk id="7" creationId="{00000000-0000-0000-0000-000000000000}"/>
          </ac:spMkLst>
        </pc:spChg>
      </pc:sldChg>
      <pc:sldChg chg="modSp del">
        <pc:chgData name="Thu Thao" userId="2c068e76ad5633ce" providerId="LiveId" clId="{75C54958-0000-4A0A-8EBA-EF7EA46722E2}" dt="2023-12-02T18:38:50.078" v="689" actId="47"/>
        <pc:sldMkLst>
          <pc:docMk/>
          <pc:sldMk cId="2492899325" sldId="616"/>
        </pc:sldMkLst>
        <pc:spChg chg="mod">
          <ac:chgData name="Thu Thao" userId="2c068e76ad5633ce" providerId="LiveId" clId="{75C54958-0000-4A0A-8EBA-EF7EA46722E2}" dt="2023-12-02T17:43:48.227" v="6"/>
          <ac:spMkLst>
            <pc:docMk/>
            <pc:sldMk cId="2492899325" sldId="616"/>
            <ac:spMk id="7" creationId="{00000000-0000-0000-0000-000000000000}"/>
          </ac:spMkLst>
        </pc:spChg>
      </pc:sldChg>
      <pc:sldChg chg="modSp del">
        <pc:chgData name="Thu Thao" userId="2c068e76ad5633ce" providerId="LiveId" clId="{75C54958-0000-4A0A-8EBA-EF7EA46722E2}" dt="2023-12-02T18:38:50.564" v="690" actId="47"/>
        <pc:sldMkLst>
          <pc:docMk/>
          <pc:sldMk cId="3868907544" sldId="617"/>
        </pc:sldMkLst>
        <pc:spChg chg="mod">
          <ac:chgData name="Thu Thao" userId="2c068e76ad5633ce" providerId="LiveId" clId="{75C54958-0000-4A0A-8EBA-EF7EA46722E2}" dt="2023-12-02T17:43:48.227" v="6"/>
          <ac:spMkLst>
            <pc:docMk/>
            <pc:sldMk cId="3868907544" sldId="617"/>
            <ac:spMk id="7" creationId="{00000000-0000-0000-0000-000000000000}"/>
          </ac:spMkLst>
        </pc:spChg>
      </pc:sldChg>
      <pc:sldChg chg="modSp del">
        <pc:chgData name="Thu Thao" userId="2c068e76ad5633ce" providerId="LiveId" clId="{75C54958-0000-4A0A-8EBA-EF7EA46722E2}" dt="2023-12-02T18:41:21.429" v="729" actId="47"/>
        <pc:sldMkLst>
          <pc:docMk/>
          <pc:sldMk cId="1820088193" sldId="618"/>
        </pc:sldMkLst>
        <pc:spChg chg="mod">
          <ac:chgData name="Thu Thao" userId="2c068e76ad5633ce" providerId="LiveId" clId="{75C54958-0000-4A0A-8EBA-EF7EA46722E2}" dt="2023-12-02T17:43:48.227" v="6"/>
          <ac:spMkLst>
            <pc:docMk/>
            <pc:sldMk cId="1820088193" sldId="618"/>
            <ac:spMk id="7" creationId="{00000000-0000-0000-0000-000000000000}"/>
          </ac:spMkLst>
        </pc:spChg>
      </pc:sldChg>
      <pc:sldChg chg="modSp del">
        <pc:chgData name="Thu Thao" userId="2c068e76ad5633ce" providerId="LiveId" clId="{75C54958-0000-4A0A-8EBA-EF7EA46722E2}" dt="2023-12-02T18:41:21.903" v="730" actId="47"/>
        <pc:sldMkLst>
          <pc:docMk/>
          <pc:sldMk cId="4182951594" sldId="619"/>
        </pc:sldMkLst>
        <pc:spChg chg="mod">
          <ac:chgData name="Thu Thao" userId="2c068e76ad5633ce" providerId="LiveId" clId="{75C54958-0000-4A0A-8EBA-EF7EA46722E2}" dt="2023-12-02T17:43:48.227" v="6"/>
          <ac:spMkLst>
            <pc:docMk/>
            <pc:sldMk cId="4182951594" sldId="619"/>
            <ac:spMk id="7" creationId="{00000000-0000-0000-0000-000000000000}"/>
          </ac:spMkLst>
        </pc:spChg>
      </pc:sldChg>
      <pc:sldChg chg="modSp add mod">
        <pc:chgData name="Thu Thao" userId="2c068e76ad5633ce" providerId="LiveId" clId="{75C54958-0000-4A0A-8EBA-EF7EA46722E2}" dt="2023-12-02T19:15:39.988" v="1280" actId="20577"/>
        <pc:sldMkLst>
          <pc:docMk/>
          <pc:sldMk cId="1525320241" sldId="620"/>
        </pc:sldMkLst>
        <pc:spChg chg="mod">
          <ac:chgData name="Thu Thao" userId="2c068e76ad5633ce" providerId="LiveId" clId="{75C54958-0000-4A0A-8EBA-EF7EA46722E2}" dt="2023-12-02T19:15:39.988" v="1280" actId="20577"/>
          <ac:spMkLst>
            <pc:docMk/>
            <pc:sldMk cId="1525320241" sldId="620"/>
            <ac:spMk id="6" creationId="{5E63BD44-5E06-F8E9-C04A-D5B56211CFEE}"/>
          </ac:spMkLst>
        </pc:spChg>
        <pc:spChg chg="mod">
          <ac:chgData name="Thu Thao" userId="2c068e76ad5633ce" providerId="LiveId" clId="{75C54958-0000-4A0A-8EBA-EF7EA46722E2}" dt="2023-12-02T18:12:55.990" v="412" actId="1035"/>
          <ac:spMkLst>
            <pc:docMk/>
            <pc:sldMk cId="1525320241" sldId="620"/>
            <ac:spMk id="8" creationId="{4FC08806-1E25-A3AF-0E32-2C5615ED0F95}"/>
          </ac:spMkLst>
        </pc:spChg>
      </pc:sldChg>
      <pc:sldChg chg="delSp add del mod">
        <pc:chgData name="Thu Thao" userId="2c068e76ad5633ce" providerId="LiveId" clId="{75C54958-0000-4A0A-8EBA-EF7EA46722E2}" dt="2023-12-02T17:52:59.432" v="182" actId="47"/>
        <pc:sldMkLst>
          <pc:docMk/>
          <pc:sldMk cId="551142290" sldId="621"/>
        </pc:sldMkLst>
        <pc:spChg chg="del">
          <ac:chgData name="Thu Thao" userId="2c068e76ad5633ce" providerId="LiveId" clId="{75C54958-0000-4A0A-8EBA-EF7EA46722E2}" dt="2023-12-02T17:52:56.260" v="181" actId="478"/>
          <ac:spMkLst>
            <pc:docMk/>
            <pc:sldMk cId="551142290" sldId="621"/>
            <ac:spMk id="8" creationId="{4FC08806-1E25-A3AF-0E32-2C5615ED0F95}"/>
          </ac:spMkLst>
        </pc:spChg>
      </pc:sldChg>
      <pc:sldChg chg="modSp add mod">
        <pc:chgData name="Thu Thao" userId="2c068e76ad5633ce" providerId="LiveId" clId="{75C54958-0000-4A0A-8EBA-EF7EA46722E2}" dt="2023-12-02T18:59:37.517" v="1047" actId="1038"/>
        <pc:sldMkLst>
          <pc:docMk/>
          <pc:sldMk cId="1087354382" sldId="621"/>
        </pc:sldMkLst>
        <pc:spChg chg="mod">
          <ac:chgData name="Thu Thao" userId="2c068e76ad5633ce" providerId="LiveId" clId="{75C54958-0000-4A0A-8EBA-EF7EA46722E2}" dt="2023-12-02T18:59:37.517" v="1047" actId="1038"/>
          <ac:spMkLst>
            <pc:docMk/>
            <pc:sldMk cId="1087354382" sldId="621"/>
            <ac:spMk id="2" creationId="{EAE0F353-07AC-2862-6EC4-58AD99C108FE}"/>
          </ac:spMkLst>
        </pc:spChg>
        <pc:spChg chg="mod">
          <ac:chgData name="Thu Thao" userId="2c068e76ad5633ce" providerId="LiveId" clId="{75C54958-0000-4A0A-8EBA-EF7EA46722E2}" dt="2023-12-02T18:58:41.440" v="1024" actId="1076"/>
          <ac:spMkLst>
            <pc:docMk/>
            <pc:sldMk cId="1087354382" sldId="621"/>
            <ac:spMk id="8" creationId="{4FC08806-1E25-A3AF-0E32-2C5615ED0F95}"/>
          </ac:spMkLst>
        </pc:spChg>
      </pc:sldChg>
      <pc:sldChg chg="add del">
        <pc:chgData name="Thu Thao" userId="2c068e76ad5633ce" providerId="LiveId" clId="{75C54958-0000-4A0A-8EBA-EF7EA46722E2}" dt="2023-12-02T17:52:38.794" v="180"/>
        <pc:sldMkLst>
          <pc:docMk/>
          <pc:sldMk cId="1737439280" sldId="622"/>
        </pc:sldMkLst>
      </pc:sldChg>
      <pc:sldChg chg="modSp add mod">
        <pc:chgData name="Thu Thao" userId="2c068e76ad5633ce" providerId="LiveId" clId="{75C54958-0000-4A0A-8EBA-EF7EA46722E2}" dt="2023-12-02T19:12:52.397" v="1265" actId="1076"/>
        <pc:sldMkLst>
          <pc:docMk/>
          <pc:sldMk cId="2380488974" sldId="622"/>
        </pc:sldMkLst>
        <pc:spChg chg="mod">
          <ac:chgData name="Thu Thao" userId="2c068e76ad5633ce" providerId="LiveId" clId="{75C54958-0000-4A0A-8EBA-EF7EA46722E2}" dt="2023-12-02T19:12:52.397" v="1265" actId="1076"/>
          <ac:spMkLst>
            <pc:docMk/>
            <pc:sldMk cId="2380488974" sldId="622"/>
            <ac:spMk id="6" creationId="{5E63BD44-5E06-F8E9-C04A-D5B56211CFEE}"/>
          </ac:spMkLst>
        </pc:spChg>
        <pc:spChg chg="mod">
          <ac:chgData name="Thu Thao" userId="2c068e76ad5633ce" providerId="LiveId" clId="{75C54958-0000-4A0A-8EBA-EF7EA46722E2}" dt="2023-12-02T18:10:55.879" v="390" actId="14100"/>
          <ac:spMkLst>
            <pc:docMk/>
            <pc:sldMk cId="2380488974" sldId="622"/>
            <ac:spMk id="8" creationId="{4FC08806-1E25-A3AF-0E32-2C5615ED0F95}"/>
          </ac:spMkLst>
        </pc:spChg>
      </pc:sldChg>
      <pc:sldChg chg="modSp add mod">
        <pc:chgData name="Thu Thao" userId="2c068e76ad5633ce" providerId="LiveId" clId="{75C54958-0000-4A0A-8EBA-EF7EA46722E2}" dt="2023-12-02T18:56:49.585" v="994" actId="14100"/>
        <pc:sldMkLst>
          <pc:docMk/>
          <pc:sldMk cId="1423477605" sldId="623"/>
        </pc:sldMkLst>
        <pc:spChg chg="mod">
          <ac:chgData name="Thu Thao" userId="2c068e76ad5633ce" providerId="LiveId" clId="{75C54958-0000-4A0A-8EBA-EF7EA46722E2}" dt="2023-12-02T18:11:55.878" v="400" actId="14100"/>
          <ac:spMkLst>
            <pc:docMk/>
            <pc:sldMk cId="1423477605" sldId="623"/>
            <ac:spMk id="2" creationId="{98A29364-2497-EA85-A4B8-8DDBAE27655A}"/>
          </ac:spMkLst>
        </pc:spChg>
        <pc:spChg chg="mod">
          <ac:chgData name="Thu Thao" userId="2c068e76ad5633ce" providerId="LiveId" clId="{75C54958-0000-4A0A-8EBA-EF7EA46722E2}" dt="2023-12-02T18:56:49.585" v="994" actId="14100"/>
          <ac:spMkLst>
            <pc:docMk/>
            <pc:sldMk cId="1423477605" sldId="623"/>
            <ac:spMk id="6" creationId="{5E63BD44-5E06-F8E9-C04A-D5B56211CFEE}"/>
          </ac:spMkLst>
        </pc:spChg>
      </pc:sldChg>
      <pc:sldChg chg="modSp add del mod">
        <pc:chgData name="Thu Thao" userId="2c068e76ad5633ce" providerId="LiveId" clId="{75C54958-0000-4A0A-8EBA-EF7EA46722E2}" dt="2023-12-02T18:30:23.126" v="549" actId="47"/>
        <pc:sldMkLst>
          <pc:docMk/>
          <pc:sldMk cId="3913012349" sldId="624"/>
        </pc:sldMkLst>
        <pc:spChg chg="mod">
          <ac:chgData name="Thu Thao" userId="2c068e76ad5633ce" providerId="LiveId" clId="{75C54958-0000-4A0A-8EBA-EF7EA46722E2}" dt="2023-12-02T18:15:23.928" v="451" actId="20577"/>
          <ac:spMkLst>
            <pc:docMk/>
            <pc:sldMk cId="3913012349" sldId="624"/>
            <ac:spMk id="6" creationId="{5E63BD44-5E06-F8E9-C04A-D5B56211CFEE}"/>
          </ac:spMkLst>
        </pc:spChg>
        <pc:spChg chg="mod">
          <ac:chgData name="Thu Thao" userId="2c068e76ad5633ce" providerId="LiveId" clId="{75C54958-0000-4A0A-8EBA-EF7EA46722E2}" dt="2023-12-02T18:14:51.098" v="442" actId="20577"/>
          <ac:spMkLst>
            <pc:docMk/>
            <pc:sldMk cId="3913012349" sldId="624"/>
            <ac:spMk id="8" creationId="{4FC08806-1E25-A3AF-0E32-2C5615ED0F95}"/>
          </ac:spMkLst>
        </pc:spChg>
      </pc:sldChg>
      <pc:sldChg chg="modSp add del mod">
        <pc:chgData name="Thu Thao" userId="2c068e76ad5633ce" providerId="LiveId" clId="{75C54958-0000-4A0A-8EBA-EF7EA46722E2}" dt="2023-12-02T18:30:23.818" v="550" actId="47"/>
        <pc:sldMkLst>
          <pc:docMk/>
          <pc:sldMk cId="2861873789" sldId="625"/>
        </pc:sldMkLst>
        <pc:spChg chg="mod">
          <ac:chgData name="Thu Thao" userId="2c068e76ad5633ce" providerId="LiveId" clId="{75C54958-0000-4A0A-8EBA-EF7EA46722E2}" dt="2023-12-02T18:16:15.578" v="469" actId="20577"/>
          <ac:spMkLst>
            <pc:docMk/>
            <pc:sldMk cId="2861873789" sldId="625"/>
            <ac:spMk id="6" creationId="{5E63BD44-5E06-F8E9-C04A-D5B56211CFEE}"/>
          </ac:spMkLst>
        </pc:spChg>
      </pc:sldChg>
      <pc:sldChg chg="modSp add del mod">
        <pc:chgData name="Thu Thao" userId="2c068e76ad5633ce" providerId="LiveId" clId="{75C54958-0000-4A0A-8EBA-EF7EA46722E2}" dt="2023-12-02T18:30:24.638" v="551" actId="47"/>
        <pc:sldMkLst>
          <pc:docMk/>
          <pc:sldMk cId="376214455" sldId="626"/>
        </pc:sldMkLst>
        <pc:spChg chg="mod">
          <ac:chgData name="Thu Thao" userId="2c068e76ad5633ce" providerId="LiveId" clId="{75C54958-0000-4A0A-8EBA-EF7EA46722E2}" dt="2023-12-02T18:16:50.162" v="478" actId="20577"/>
          <ac:spMkLst>
            <pc:docMk/>
            <pc:sldMk cId="376214455" sldId="626"/>
            <ac:spMk id="6" creationId="{5E63BD44-5E06-F8E9-C04A-D5B56211CFEE}"/>
          </ac:spMkLst>
        </pc:spChg>
      </pc:sldChg>
      <pc:sldChg chg="addSp delSp modSp add mod">
        <pc:chgData name="Thu Thao" userId="2c068e76ad5633ce" providerId="LiveId" clId="{75C54958-0000-4A0A-8EBA-EF7EA46722E2}" dt="2023-12-02T19:16:00.064" v="1288" actId="20577"/>
        <pc:sldMkLst>
          <pc:docMk/>
          <pc:sldMk cId="244708552" sldId="627"/>
        </pc:sldMkLst>
        <pc:spChg chg="add del mod">
          <ac:chgData name="Thu Thao" userId="2c068e76ad5633ce" providerId="LiveId" clId="{75C54958-0000-4A0A-8EBA-EF7EA46722E2}" dt="2023-12-02T18:29:51.901" v="528"/>
          <ac:spMkLst>
            <pc:docMk/>
            <pc:sldMk cId="244708552" sldId="627"/>
            <ac:spMk id="2" creationId="{C5FFB97C-10A8-1BE5-8719-D6340ADE4789}"/>
          </ac:spMkLst>
        </pc:spChg>
        <pc:spChg chg="mod">
          <ac:chgData name="Thu Thao" userId="2c068e76ad5633ce" providerId="LiveId" clId="{75C54958-0000-4A0A-8EBA-EF7EA46722E2}" dt="2023-12-02T19:16:00.064" v="1288" actId="20577"/>
          <ac:spMkLst>
            <pc:docMk/>
            <pc:sldMk cId="244708552" sldId="627"/>
            <ac:spMk id="6" creationId="{5E63BD44-5E06-F8E9-C04A-D5B56211CFEE}"/>
          </ac:spMkLst>
        </pc:spChg>
        <pc:spChg chg="mod">
          <ac:chgData name="Thu Thao" userId="2c068e76ad5633ce" providerId="LiveId" clId="{75C54958-0000-4A0A-8EBA-EF7EA46722E2}" dt="2023-12-02T18:56:22.829" v="991"/>
          <ac:spMkLst>
            <pc:docMk/>
            <pc:sldMk cId="244708552" sldId="627"/>
            <ac:spMk id="8" creationId="{4FC08806-1E25-A3AF-0E32-2C5615ED0F95}"/>
          </ac:spMkLst>
        </pc:spChg>
      </pc:sldChg>
      <pc:sldChg chg="modSp add mod">
        <pc:chgData name="Thu Thao" userId="2c068e76ad5633ce" providerId="LiveId" clId="{75C54958-0000-4A0A-8EBA-EF7EA46722E2}" dt="2023-12-02T18:56:09.987" v="990" actId="20577"/>
        <pc:sldMkLst>
          <pc:docMk/>
          <pc:sldMk cId="3805214025" sldId="628"/>
        </pc:sldMkLst>
        <pc:spChg chg="mod">
          <ac:chgData name="Thu Thao" userId="2c068e76ad5633ce" providerId="LiveId" clId="{75C54958-0000-4A0A-8EBA-EF7EA46722E2}" dt="2023-12-02T18:51:55.872" v="879" actId="1036"/>
          <ac:spMkLst>
            <pc:docMk/>
            <pc:sldMk cId="3805214025" sldId="628"/>
            <ac:spMk id="6" creationId="{5E63BD44-5E06-F8E9-C04A-D5B56211CFEE}"/>
          </ac:spMkLst>
        </pc:spChg>
        <pc:spChg chg="mod">
          <ac:chgData name="Thu Thao" userId="2c068e76ad5633ce" providerId="LiveId" clId="{75C54958-0000-4A0A-8EBA-EF7EA46722E2}" dt="2023-12-02T18:56:09.987" v="990" actId="20577"/>
          <ac:spMkLst>
            <pc:docMk/>
            <pc:sldMk cId="3805214025" sldId="628"/>
            <ac:spMk id="8" creationId="{4FC08806-1E25-A3AF-0E32-2C5615ED0F95}"/>
          </ac:spMkLst>
        </pc:spChg>
      </pc:sldChg>
      <pc:sldChg chg="modSp add mod">
        <pc:chgData name="Thu Thao" userId="2c068e76ad5633ce" providerId="LiveId" clId="{75C54958-0000-4A0A-8EBA-EF7EA46722E2}" dt="2023-12-02T18:50:14.582" v="857" actId="1076"/>
        <pc:sldMkLst>
          <pc:docMk/>
          <pc:sldMk cId="3494368104" sldId="629"/>
        </pc:sldMkLst>
        <pc:spChg chg="mod">
          <ac:chgData name="Thu Thao" userId="2c068e76ad5633ce" providerId="LiveId" clId="{75C54958-0000-4A0A-8EBA-EF7EA46722E2}" dt="2023-12-02T18:50:12.132" v="856" actId="1076"/>
          <ac:spMkLst>
            <pc:docMk/>
            <pc:sldMk cId="3494368104" sldId="629"/>
            <ac:spMk id="6" creationId="{5E63BD44-5E06-F8E9-C04A-D5B56211CFEE}"/>
          </ac:spMkLst>
        </pc:spChg>
        <pc:spChg chg="mod">
          <ac:chgData name="Thu Thao" userId="2c068e76ad5633ce" providerId="LiveId" clId="{75C54958-0000-4A0A-8EBA-EF7EA46722E2}" dt="2023-12-02T18:50:14.582" v="857" actId="1076"/>
          <ac:spMkLst>
            <pc:docMk/>
            <pc:sldMk cId="3494368104" sldId="629"/>
            <ac:spMk id="8" creationId="{4FC08806-1E25-A3AF-0E32-2C5615ED0F95}"/>
          </ac:spMkLst>
        </pc:spChg>
      </pc:sldChg>
      <pc:sldChg chg="modSp add mod">
        <pc:chgData name="Thu Thao" userId="2c068e76ad5633ce" providerId="LiveId" clId="{75C54958-0000-4A0A-8EBA-EF7EA46722E2}" dt="2023-12-02T18:50:06.319" v="855" actId="1076"/>
        <pc:sldMkLst>
          <pc:docMk/>
          <pc:sldMk cId="167491829" sldId="630"/>
        </pc:sldMkLst>
        <pc:spChg chg="mod">
          <ac:chgData name="Thu Thao" userId="2c068e76ad5633ce" providerId="LiveId" clId="{75C54958-0000-4A0A-8EBA-EF7EA46722E2}" dt="2023-12-02T18:50:06.319" v="855" actId="1076"/>
          <ac:spMkLst>
            <pc:docMk/>
            <pc:sldMk cId="167491829" sldId="630"/>
            <ac:spMk id="6" creationId="{5E63BD44-5E06-F8E9-C04A-D5B56211CFEE}"/>
          </ac:spMkLst>
        </pc:spChg>
      </pc:sldChg>
      <pc:sldChg chg="modSp add mod">
        <pc:chgData name="Thu Thao" userId="2c068e76ad5633ce" providerId="LiveId" clId="{75C54958-0000-4A0A-8EBA-EF7EA46722E2}" dt="2023-12-02T18:48:37.761" v="846" actId="1036"/>
        <pc:sldMkLst>
          <pc:docMk/>
          <pc:sldMk cId="3664438633" sldId="631"/>
        </pc:sldMkLst>
        <pc:spChg chg="mod">
          <ac:chgData name="Thu Thao" userId="2c068e76ad5633ce" providerId="LiveId" clId="{75C54958-0000-4A0A-8EBA-EF7EA46722E2}" dt="2023-12-02T18:48:37.761" v="846" actId="1036"/>
          <ac:spMkLst>
            <pc:docMk/>
            <pc:sldMk cId="3664438633" sldId="631"/>
            <ac:spMk id="6" creationId="{5E63BD44-5E06-F8E9-C04A-D5B56211CFEE}"/>
          </ac:spMkLst>
        </pc:spChg>
        <pc:spChg chg="mod">
          <ac:chgData name="Thu Thao" userId="2c068e76ad5633ce" providerId="LiveId" clId="{75C54958-0000-4A0A-8EBA-EF7EA46722E2}" dt="2023-12-02T18:46:21.240" v="798" actId="1076"/>
          <ac:spMkLst>
            <pc:docMk/>
            <pc:sldMk cId="3664438633" sldId="631"/>
            <ac:spMk id="8" creationId="{4FC08806-1E25-A3AF-0E32-2C5615ED0F95}"/>
          </ac:spMkLst>
        </pc:spChg>
      </pc:sldChg>
      <pc:sldChg chg="modSp add mod">
        <pc:chgData name="Thu Thao" userId="2c068e76ad5633ce" providerId="LiveId" clId="{75C54958-0000-4A0A-8EBA-EF7EA46722E2}" dt="2023-12-02T18:45:02.297" v="785" actId="113"/>
        <pc:sldMkLst>
          <pc:docMk/>
          <pc:sldMk cId="1856221262" sldId="632"/>
        </pc:sldMkLst>
        <pc:spChg chg="mod">
          <ac:chgData name="Thu Thao" userId="2c068e76ad5633ce" providerId="LiveId" clId="{75C54958-0000-4A0A-8EBA-EF7EA46722E2}" dt="2023-12-02T18:45:02.297" v="785" actId="113"/>
          <ac:spMkLst>
            <pc:docMk/>
            <pc:sldMk cId="1856221262" sldId="632"/>
            <ac:spMk id="6" creationId="{5E63BD44-5E06-F8E9-C04A-D5B56211CFEE}"/>
          </ac:spMkLst>
        </pc:spChg>
        <pc:spChg chg="mod">
          <ac:chgData name="Thu Thao" userId="2c068e76ad5633ce" providerId="LiveId" clId="{75C54958-0000-4A0A-8EBA-EF7EA46722E2}" dt="2023-12-02T18:38:00.334" v="670" actId="20577"/>
          <ac:spMkLst>
            <pc:docMk/>
            <pc:sldMk cId="1856221262" sldId="632"/>
            <ac:spMk id="8" creationId="{4FC08806-1E25-A3AF-0E32-2C5615ED0F95}"/>
          </ac:spMkLst>
        </pc:spChg>
      </pc:sldChg>
      <pc:sldChg chg="addSp delSp modSp add mod">
        <pc:chgData name="Thu Thao" userId="2c068e76ad5633ce" providerId="LiveId" clId="{75C54958-0000-4A0A-8EBA-EF7EA46722E2}" dt="2023-12-02T18:47:16.950" v="813" actId="20577"/>
        <pc:sldMkLst>
          <pc:docMk/>
          <pc:sldMk cId="2506285302" sldId="633"/>
        </pc:sldMkLst>
        <pc:spChg chg="add del">
          <ac:chgData name="Thu Thao" userId="2c068e76ad5633ce" providerId="LiveId" clId="{75C54958-0000-4A0A-8EBA-EF7EA46722E2}" dt="2023-12-02T18:40:40.264" v="715" actId="22"/>
          <ac:spMkLst>
            <pc:docMk/>
            <pc:sldMk cId="2506285302" sldId="633"/>
            <ac:spMk id="3" creationId="{F8D2682E-E734-EA35-C127-2536B0162696}"/>
          </ac:spMkLst>
        </pc:spChg>
        <pc:spChg chg="mod">
          <ac:chgData name="Thu Thao" userId="2c068e76ad5633ce" providerId="LiveId" clId="{75C54958-0000-4A0A-8EBA-EF7EA46722E2}" dt="2023-12-02T18:47:16.950" v="813" actId="20577"/>
          <ac:spMkLst>
            <pc:docMk/>
            <pc:sldMk cId="2506285302" sldId="633"/>
            <ac:spMk id="6" creationId="{5E63BD44-5E06-F8E9-C04A-D5B56211CFEE}"/>
          </ac:spMkLst>
        </pc:spChg>
        <pc:spChg chg="mod">
          <ac:chgData name="Thu Thao" userId="2c068e76ad5633ce" providerId="LiveId" clId="{75C54958-0000-4A0A-8EBA-EF7EA46722E2}" dt="2023-12-02T18:40:57.820" v="725" actId="1076"/>
          <ac:spMkLst>
            <pc:docMk/>
            <pc:sldMk cId="2506285302" sldId="633"/>
            <ac:spMk id="8" creationId="{4FC08806-1E25-A3AF-0E32-2C5615ED0F95}"/>
          </ac:spMkLst>
        </pc:spChg>
      </pc:sldChg>
      <pc:sldChg chg="modSp add mod">
        <pc:chgData name="Thu Thao" userId="2c068e76ad5633ce" providerId="LiveId" clId="{75C54958-0000-4A0A-8EBA-EF7EA46722E2}" dt="2023-12-02T18:42:13.387" v="737" actId="1076"/>
        <pc:sldMkLst>
          <pc:docMk/>
          <pc:sldMk cId="2366082051" sldId="634"/>
        </pc:sldMkLst>
        <pc:spChg chg="mod">
          <ac:chgData name="Thu Thao" userId="2c068e76ad5633ce" providerId="LiveId" clId="{75C54958-0000-4A0A-8EBA-EF7EA46722E2}" dt="2023-12-02T18:42:13.387" v="737" actId="1076"/>
          <ac:spMkLst>
            <pc:docMk/>
            <pc:sldMk cId="2366082051" sldId="634"/>
            <ac:spMk id="6" creationId="{5E63BD44-5E06-F8E9-C04A-D5B56211CFEE}"/>
          </ac:spMkLst>
        </pc:spChg>
      </pc:sldChg>
    </pc:docChg>
  </pc:docChgLst>
  <pc:docChgLst>
    <pc:chgData name="Thu Thao" userId="2c068e76ad5633ce" providerId="LiveId" clId="{3FD92510-3791-4577-A932-C8401DA76259}"/>
    <pc:docChg chg="undo custSel addSld delSld modSld modMainMaster">
      <pc:chgData name="Thu Thao" userId="2c068e76ad5633ce" providerId="LiveId" clId="{3FD92510-3791-4577-A932-C8401DA76259}" dt="2023-08-01T09:22:26.813" v="3163"/>
      <pc:docMkLst>
        <pc:docMk/>
      </pc:docMkLst>
      <pc:sldChg chg="modSp mod">
        <pc:chgData name="Thu Thao" userId="2c068e76ad5633ce" providerId="LiveId" clId="{3FD92510-3791-4577-A932-C8401DA76259}" dt="2023-08-01T09:21:48.528" v="3159" actId="207"/>
        <pc:sldMkLst>
          <pc:docMk/>
          <pc:sldMk cId="589610655" sldId="265"/>
        </pc:sldMkLst>
        <pc:spChg chg="mod">
          <ac:chgData name="Thu Thao" userId="2c068e76ad5633ce" providerId="LiveId" clId="{3FD92510-3791-4577-A932-C8401DA76259}" dt="2023-08-01T09:21:48.528" v="3159" actId="207"/>
          <ac:spMkLst>
            <pc:docMk/>
            <pc:sldMk cId="589610655" sldId="265"/>
            <ac:spMk id="7" creationId="{00000000-0000-0000-0000-000000000000}"/>
          </ac:spMkLst>
        </pc:spChg>
      </pc:sldChg>
      <pc:sldChg chg="modSp mod">
        <pc:chgData name="Thu Thao" userId="2c068e76ad5633ce" providerId="LiveId" clId="{3FD92510-3791-4577-A932-C8401DA76259}" dt="2023-08-01T09:22:26.813" v="3163"/>
        <pc:sldMkLst>
          <pc:docMk/>
          <pc:sldMk cId="4212956585" sldId="365"/>
        </pc:sldMkLst>
        <pc:spChg chg="mod">
          <ac:chgData name="Thu Thao" userId="2c068e76ad5633ce" providerId="LiveId" clId="{3FD92510-3791-4577-A932-C8401DA76259}" dt="2023-08-01T09:22:26.813" v="3163"/>
          <ac:spMkLst>
            <pc:docMk/>
            <pc:sldMk cId="4212956585" sldId="365"/>
            <ac:spMk id="4" creationId="{00000000-0000-0000-0000-000000000000}"/>
          </ac:spMkLst>
        </pc:spChg>
        <pc:spChg chg="mod">
          <ac:chgData name="Thu Thao" userId="2c068e76ad5633ce" providerId="LiveId" clId="{3FD92510-3791-4577-A932-C8401DA76259}" dt="2023-07-31T08:12:34.322" v="25"/>
          <ac:spMkLst>
            <pc:docMk/>
            <pc:sldMk cId="4212956585" sldId="365"/>
            <ac:spMk id="7" creationId="{00000000-0000-0000-0000-000000000000}"/>
          </ac:spMkLst>
        </pc:spChg>
        <pc:graphicFrameChg chg="mod">
          <ac:chgData name="Thu Thao" userId="2c068e76ad5633ce" providerId="LiveId" clId="{3FD92510-3791-4577-A932-C8401DA76259}" dt="2023-08-01T09:21:16.358" v="3158"/>
          <ac:graphicFrameMkLst>
            <pc:docMk/>
            <pc:sldMk cId="4212956585" sldId="365"/>
            <ac:graphicFrameMk id="14" creationId="{00000000-0000-0000-0000-000000000000}"/>
          </ac:graphicFrameMkLst>
        </pc:graphicFrameChg>
      </pc:sldChg>
      <pc:sldChg chg="modSp mod">
        <pc:chgData name="Thu Thao" userId="2c068e76ad5633ce" providerId="LiveId" clId="{3FD92510-3791-4577-A932-C8401DA76259}" dt="2023-08-01T09:20:38.896" v="3155" actId="1038"/>
        <pc:sldMkLst>
          <pc:docMk/>
          <pc:sldMk cId="1166080980" sldId="367"/>
        </pc:sldMkLst>
        <pc:spChg chg="mod">
          <ac:chgData name="Thu Thao" userId="2c068e76ad5633ce" providerId="LiveId" clId="{3FD92510-3791-4577-A932-C8401DA76259}" dt="2023-07-31T08:12:54.763" v="27"/>
          <ac:spMkLst>
            <pc:docMk/>
            <pc:sldMk cId="1166080980" sldId="367"/>
            <ac:spMk id="8" creationId="{52456086-8919-4903-82F4-3F68D7C87E67}"/>
          </ac:spMkLst>
        </pc:spChg>
        <pc:spChg chg="mod">
          <ac:chgData name="Thu Thao" userId="2c068e76ad5633ce" providerId="LiveId" clId="{3FD92510-3791-4577-A932-C8401DA76259}" dt="2023-07-31T08:17:18.469" v="156" actId="115"/>
          <ac:spMkLst>
            <pc:docMk/>
            <pc:sldMk cId="1166080980" sldId="367"/>
            <ac:spMk id="12" creationId="{00000000-0000-0000-0000-000000000000}"/>
          </ac:spMkLst>
        </pc:spChg>
        <pc:graphicFrameChg chg="mod modGraphic">
          <ac:chgData name="Thu Thao" userId="2c068e76ad5633ce" providerId="LiveId" clId="{3FD92510-3791-4577-A932-C8401DA76259}" dt="2023-08-01T09:20:38.896" v="3155" actId="1038"/>
          <ac:graphicFrameMkLst>
            <pc:docMk/>
            <pc:sldMk cId="1166080980" sldId="367"/>
            <ac:graphicFrameMk id="13" creationId="{00000000-0000-0000-0000-000000000000}"/>
          </ac:graphicFrameMkLst>
        </pc:graphicFrameChg>
      </pc:sldChg>
      <pc:sldChg chg="addSp delSp modSp mod">
        <pc:chgData name="Thu Thao" userId="2c068e76ad5633ce" providerId="LiveId" clId="{3FD92510-3791-4577-A932-C8401DA76259}" dt="2023-08-01T09:02:02.887" v="2979" actId="115"/>
        <pc:sldMkLst>
          <pc:docMk/>
          <pc:sldMk cId="645601834" sldId="490"/>
        </pc:sldMkLst>
        <pc:spChg chg="add del">
          <ac:chgData name="Thu Thao" userId="2c068e76ad5633ce" providerId="LiveId" clId="{3FD92510-3791-4577-A932-C8401DA76259}" dt="2023-07-31T08:31:32.627" v="460" actId="478"/>
          <ac:spMkLst>
            <pc:docMk/>
            <pc:sldMk cId="645601834" sldId="490"/>
            <ac:spMk id="3" creationId="{4C775D33-AF67-B88D-C110-A5B4217F8DF1}"/>
          </ac:spMkLst>
        </pc:spChg>
        <pc:spChg chg="mod">
          <ac:chgData name="Thu Thao" userId="2c068e76ad5633ce" providerId="LiveId" clId="{3FD92510-3791-4577-A932-C8401DA76259}" dt="2023-08-01T09:01:55.194" v="2978" actId="14100"/>
          <ac:spMkLst>
            <pc:docMk/>
            <pc:sldMk cId="645601834" sldId="490"/>
            <ac:spMk id="6" creationId="{5E63BD44-5E06-F8E9-C04A-D5B56211CFEE}"/>
          </ac:spMkLst>
        </pc:spChg>
        <pc:spChg chg="mod">
          <ac:chgData name="Thu Thao" userId="2c068e76ad5633ce" providerId="LiveId" clId="{3FD92510-3791-4577-A932-C8401DA76259}" dt="2023-07-31T08:12:34.322" v="25"/>
          <ac:spMkLst>
            <pc:docMk/>
            <pc:sldMk cId="645601834" sldId="490"/>
            <ac:spMk id="7" creationId="{00000000-0000-0000-0000-000000000000}"/>
          </ac:spMkLst>
        </pc:spChg>
        <pc:spChg chg="mod">
          <ac:chgData name="Thu Thao" userId="2c068e76ad5633ce" providerId="LiveId" clId="{3FD92510-3791-4577-A932-C8401DA76259}" dt="2023-08-01T09:02:02.887" v="2979" actId="115"/>
          <ac:spMkLst>
            <pc:docMk/>
            <pc:sldMk cId="645601834" sldId="490"/>
            <ac:spMk id="8" creationId="{4FC08806-1E25-A3AF-0E32-2C5615ED0F95}"/>
          </ac:spMkLst>
        </pc:spChg>
      </pc:sldChg>
      <pc:sldChg chg="addSp delSp modSp mod">
        <pc:chgData name="Thu Thao" userId="2c068e76ad5633ce" providerId="LiveId" clId="{3FD92510-3791-4577-A932-C8401DA76259}" dt="2023-08-01T09:06:12.875" v="3020" actId="115"/>
        <pc:sldMkLst>
          <pc:docMk/>
          <pc:sldMk cId="3298865901" sldId="491"/>
        </pc:sldMkLst>
        <pc:spChg chg="add mod">
          <ac:chgData name="Thu Thao" userId="2c068e76ad5633ce" providerId="LiveId" clId="{3FD92510-3791-4577-A932-C8401DA76259}" dt="2023-08-01T09:06:12.875" v="3020" actId="115"/>
          <ac:spMkLst>
            <pc:docMk/>
            <pc:sldMk cId="3298865901" sldId="491"/>
            <ac:spMk id="2" creationId="{D131FFEE-8926-D46F-42BD-054453820131}"/>
          </ac:spMkLst>
        </pc:spChg>
        <pc:spChg chg="mod">
          <ac:chgData name="Thu Thao" userId="2c068e76ad5633ce" providerId="LiveId" clId="{3FD92510-3791-4577-A932-C8401DA76259}" dt="2023-08-01T09:01:26.784" v="2976" actId="115"/>
          <ac:spMkLst>
            <pc:docMk/>
            <pc:sldMk cId="3298865901" sldId="491"/>
            <ac:spMk id="6" creationId="{5E63BD44-5E06-F8E9-C04A-D5B56211CFEE}"/>
          </ac:spMkLst>
        </pc:spChg>
        <pc:spChg chg="mod">
          <ac:chgData name="Thu Thao" userId="2c068e76ad5633ce" providerId="LiveId" clId="{3FD92510-3791-4577-A932-C8401DA76259}" dt="2023-07-31T08:12:54.763" v="27"/>
          <ac:spMkLst>
            <pc:docMk/>
            <pc:sldMk cId="3298865901" sldId="491"/>
            <ac:spMk id="7" creationId="{00000000-0000-0000-0000-000000000000}"/>
          </ac:spMkLst>
        </pc:spChg>
        <pc:spChg chg="del mod">
          <ac:chgData name="Thu Thao" userId="2c068e76ad5633ce" providerId="LiveId" clId="{3FD92510-3791-4577-A932-C8401DA76259}" dt="2023-07-31T10:06:33.975" v="1188" actId="478"/>
          <ac:spMkLst>
            <pc:docMk/>
            <pc:sldMk cId="3298865901" sldId="491"/>
            <ac:spMk id="9" creationId="{68A82DAE-0391-9C32-891C-B60C3107E7A5}"/>
          </ac:spMkLst>
        </pc:spChg>
      </pc:sldChg>
      <pc:sldChg chg="modSp del">
        <pc:chgData name="Thu Thao" userId="2c068e76ad5633ce" providerId="LiveId" clId="{3FD92510-3791-4577-A932-C8401DA76259}" dt="2023-07-31T08:32:10.383" v="477" actId="47"/>
        <pc:sldMkLst>
          <pc:docMk/>
          <pc:sldMk cId="389809919" sldId="492"/>
        </pc:sldMkLst>
        <pc:spChg chg="mod">
          <ac:chgData name="Thu Thao" userId="2c068e76ad5633ce" providerId="LiveId" clId="{3FD92510-3791-4577-A932-C8401DA76259}" dt="2023-07-31T08:12:54.763" v="27"/>
          <ac:spMkLst>
            <pc:docMk/>
            <pc:sldMk cId="389809919" sldId="492"/>
            <ac:spMk id="7" creationId="{00000000-0000-0000-0000-000000000000}"/>
          </ac:spMkLst>
        </pc:spChg>
        <pc:spChg chg="mod">
          <ac:chgData name="Thu Thao" userId="2c068e76ad5633ce" providerId="LiveId" clId="{3FD92510-3791-4577-A932-C8401DA76259}" dt="2023-07-31T08:12:54.763" v="27"/>
          <ac:spMkLst>
            <pc:docMk/>
            <pc:sldMk cId="389809919" sldId="492"/>
            <ac:spMk id="9" creationId="{00D4CF84-3BAE-21C7-52AF-6A818DC14CCB}"/>
          </ac:spMkLst>
        </pc:spChg>
      </pc:sldChg>
      <pc:sldChg chg="modSp del">
        <pc:chgData name="Thu Thao" userId="2c068e76ad5633ce" providerId="LiveId" clId="{3FD92510-3791-4577-A932-C8401DA76259}" dt="2023-07-31T08:32:14.326" v="478" actId="47"/>
        <pc:sldMkLst>
          <pc:docMk/>
          <pc:sldMk cId="2067742521" sldId="493"/>
        </pc:sldMkLst>
        <pc:spChg chg="mod">
          <ac:chgData name="Thu Thao" userId="2c068e76ad5633ce" providerId="LiveId" clId="{3FD92510-3791-4577-A932-C8401DA76259}" dt="2023-07-31T08:12:54.763" v="27"/>
          <ac:spMkLst>
            <pc:docMk/>
            <pc:sldMk cId="2067742521" sldId="493"/>
            <ac:spMk id="6" creationId="{5E63BD44-5E06-F8E9-C04A-D5B56211CFEE}"/>
          </ac:spMkLst>
        </pc:spChg>
        <pc:spChg chg="mod">
          <ac:chgData name="Thu Thao" userId="2c068e76ad5633ce" providerId="LiveId" clId="{3FD92510-3791-4577-A932-C8401DA76259}" dt="2023-07-31T08:12:54.763" v="27"/>
          <ac:spMkLst>
            <pc:docMk/>
            <pc:sldMk cId="2067742521" sldId="493"/>
            <ac:spMk id="7" creationId="{00000000-0000-0000-0000-000000000000}"/>
          </ac:spMkLst>
        </pc:spChg>
        <pc:spChg chg="mod">
          <ac:chgData name="Thu Thao" userId="2c068e76ad5633ce" providerId="LiveId" clId="{3FD92510-3791-4577-A932-C8401DA76259}" dt="2023-07-31T08:12:54.763" v="27"/>
          <ac:spMkLst>
            <pc:docMk/>
            <pc:sldMk cId="2067742521" sldId="493"/>
            <ac:spMk id="9" creationId="{FBEB91D4-7E27-49F9-13D6-6841337AFD8C}"/>
          </ac:spMkLst>
        </pc:spChg>
      </pc:sldChg>
      <pc:sldChg chg="modSp del">
        <pc:chgData name="Thu Thao" userId="2c068e76ad5633ce" providerId="LiveId" clId="{3FD92510-3791-4577-A932-C8401DA76259}" dt="2023-07-31T08:32:14.326" v="478" actId="47"/>
        <pc:sldMkLst>
          <pc:docMk/>
          <pc:sldMk cId="927141469" sldId="494"/>
        </pc:sldMkLst>
        <pc:spChg chg="mod">
          <ac:chgData name="Thu Thao" userId="2c068e76ad5633ce" providerId="LiveId" clId="{3FD92510-3791-4577-A932-C8401DA76259}" dt="2023-07-31T08:12:54.763" v="27"/>
          <ac:spMkLst>
            <pc:docMk/>
            <pc:sldMk cId="927141469" sldId="494"/>
            <ac:spMk id="6" creationId="{5E63BD44-5E06-F8E9-C04A-D5B56211CFEE}"/>
          </ac:spMkLst>
        </pc:spChg>
        <pc:spChg chg="mod">
          <ac:chgData name="Thu Thao" userId="2c068e76ad5633ce" providerId="LiveId" clId="{3FD92510-3791-4577-A932-C8401DA76259}" dt="2023-07-31T08:12:54.763" v="27"/>
          <ac:spMkLst>
            <pc:docMk/>
            <pc:sldMk cId="927141469" sldId="494"/>
            <ac:spMk id="7" creationId="{00000000-0000-0000-0000-000000000000}"/>
          </ac:spMkLst>
        </pc:spChg>
        <pc:spChg chg="mod">
          <ac:chgData name="Thu Thao" userId="2c068e76ad5633ce" providerId="LiveId" clId="{3FD92510-3791-4577-A932-C8401DA76259}" dt="2023-07-31T08:12:54.763" v="27"/>
          <ac:spMkLst>
            <pc:docMk/>
            <pc:sldMk cId="927141469" sldId="494"/>
            <ac:spMk id="8" creationId="{4FC08806-1E25-A3AF-0E32-2C5615ED0F95}"/>
          </ac:spMkLst>
        </pc:spChg>
      </pc:sldChg>
      <pc:sldChg chg="modSp del">
        <pc:chgData name="Thu Thao" userId="2c068e76ad5633ce" providerId="LiveId" clId="{3FD92510-3791-4577-A932-C8401DA76259}" dt="2023-07-31T08:32:14.326" v="478" actId="47"/>
        <pc:sldMkLst>
          <pc:docMk/>
          <pc:sldMk cId="2923713396" sldId="495"/>
        </pc:sldMkLst>
        <pc:spChg chg="mod">
          <ac:chgData name="Thu Thao" userId="2c068e76ad5633ce" providerId="LiveId" clId="{3FD92510-3791-4577-A932-C8401DA76259}" dt="2023-07-31T08:12:54.763" v="27"/>
          <ac:spMkLst>
            <pc:docMk/>
            <pc:sldMk cId="2923713396" sldId="495"/>
            <ac:spMk id="6" creationId="{5E63BD44-5E06-F8E9-C04A-D5B56211CFEE}"/>
          </ac:spMkLst>
        </pc:spChg>
        <pc:spChg chg="mod">
          <ac:chgData name="Thu Thao" userId="2c068e76ad5633ce" providerId="LiveId" clId="{3FD92510-3791-4577-A932-C8401DA76259}" dt="2023-07-31T08:12:54.763" v="27"/>
          <ac:spMkLst>
            <pc:docMk/>
            <pc:sldMk cId="2923713396" sldId="495"/>
            <ac:spMk id="7" creationId="{00000000-0000-0000-0000-000000000000}"/>
          </ac:spMkLst>
        </pc:spChg>
        <pc:spChg chg="mod">
          <ac:chgData name="Thu Thao" userId="2c068e76ad5633ce" providerId="LiveId" clId="{3FD92510-3791-4577-A932-C8401DA76259}" dt="2023-07-31T08:12:54.763" v="27"/>
          <ac:spMkLst>
            <pc:docMk/>
            <pc:sldMk cId="2923713396" sldId="495"/>
            <ac:spMk id="9" creationId="{F6322EC2-4959-F3B7-BA7E-F52B8B49827C}"/>
          </ac:spMkLst>
        </pc:spChg>
      </pc:sldChg>
      <pc:sldChg chg="modSp del">
        <pc:chgData name="Thu Thao" userId="2c068e76ad5633ce" providerId="LiveId" clId="{3FD92510-3791-4577-A932-C8401DA76259}" dt="2023-07-31T08:32:14.326" v="478" actId="47"/>
        <pc:sldMkLst>
          <pc:docMk/>
          <pc:sldMk cId="1579194695" sldId="497"/>
        </pc:sldMkLst>
        <pc:spChg chg="mod">
          <ac:chgData name="Thu Thao" userId="2c068e76ad5633ce" providerId="LiveId" clId="{3FD92510-3791-4577-A932-C8401DA76259}" dt="2023-07-31T08:12:54.763" v="27"/>
          <ac:spMkLst>
            <pc:docMk/>
            <pc:sldMk cId="1579194695" sldId="497"/>
            <ac:spMk id="7" creationId="{00000000-0000-0000-0000-000000000000}"/>
          </ac:spMkLst>
        </pc:spChg>
        <pc:spChg chg="mod">
          <ac:chgData name="Thu Thao" userId="2c068e76ad5633ce" providerId="LiveId" clId="{3FD92510-3791-4577-A932-C8401DA76259}" dt="2023-07-31T08:12:54.763" v="27"/>
          <ac:spMkLst>
            <pc:docMk/>
            <pc:sldMk cId="1579194695" sldId="497"/>
            <ac:spMk id="9" creationId="{7782F253-D320-74C4-8CF5-2D7934DEB812}"/>
          </ac:spMkLst>
        </pc:spChg>
      </pc:sldChg>
      <pc:sldChg chg="modSp del">
        <pc:chgData name="Thu Thao" userId="2c068e76ad5633ce" providerId="LiveId" clId="{3FD92510-3791-4577-A932-C8401DA76259}" dt="2023-07-31T08:32:14.326" v="478" actId="47"/>
        <pc:sldMkLst>
          <pc:docMk/>
          <pc:sldMk cId="1604497571" sldId="498"/>
        </pc:sldMkLst>
        <pc:spChg chg="mod">
          <ac:chgData name="Thu Thao" userId="2c068e76ad5633ce" providerId="LiveId" clId="{3FD92510-3791-4577-A932-C8401DA76259}" dt="2023-07-31T08:12:54.763" v="27"/>
          <ac:spMkLst>
            <pc:docMk/>
            <pc:sldMk cId="1604497571" sldId="498"/>
            <ac:spMk id="6" creationId="{5E63BD44-5E06-F8E9-C04A-D5B56211CFEE}"/>
          </ac:spMkLst>
        </pc:spChg>
        <pc:spChg chg="mod">
          <ac:chgData name="Thu Thao" userId="2c068e76ad5633ce" providerId="LiveId" clId="{3FD92510-3791-4577-A932-C8401DA76259}" dt="2023-07-31T08:12:54.763" v="27"/>
          <ac:spMkLst>
            <pc:docMk/>
            <pc:sldMk cId="1604497571" sldId="498"/>
            <ac:spMk id="7" creationId="{00000000-0000-0000-0000-000000000000}"/>
          </ac:spMkLst>
        </pc:spChg>
        <pc:spChg chg="mod">
          <ac:chgData name="Thu Thao" userId="2c068e76ad5633ce" providerId="LiveId" clId="{3FD92510-3791-4577-A932-C8401DA76259}" dt="2023-07-31T08:12:54.763" v="27"/>
          <ac:spMkLst>
            <pc:docMk/>
            <pc:sldMk cId="1604497571" sldId="498"/>
            <ac:spMk id="9" creationId="{F6322EC2-4959-F3B7-BA7E-F52B8B49827C}"/>
          </ac:spMkLst>
        </pc:spChg>
      </pc:sldChg>
      <pc:sldChg chg="modSp del">
        <pc:chgData name="Thu Thao" userId="2c068e76ad5633ce" providerId="LiveId" clId="{3FD92510-3791-4577-A932-C8401DA76259}" dt="2023-07-31T08:32:14.326" v="478" actId="47"/>
        <pc:sldMkLst>
          <pc:docMk/>
          <pc:sldMk cId="1040823528" sldId="499"/>
        </pc:sldMkLst>
        <pc:spChg chg="mod">
          <ac:chgData name="Thu Thao" userId="2c068e76ad5633ce" providerId="LiveId" clId="{3FD92510-3791-4577-A932-C8401DA76259}" dt="2023-07-31T08:12:54.763" v="27"/>
          <ac:spMkLst>
            <pc:docMk/>
            <pc:sldMk cId="1040823528" sldId="499"/>
            <ac:spMk id="6" creationId="{5E63BD44-5E06-F8E9-C04A-D5B56211CFEE}"/>
          </ac:spMkLst>
        </pc:spChg>
        <pc:spChg chg="mod">
          <ac:chgData name="Thu Thao" userId="2c068e76ad5633ce" providerId="LiveId" clId="{3FD92510-3791-4577-A932-C8401DA76259}" dt="2023-07-31T08:12:54.763" v="27"/>
          <ac:spMkLst>
            <pc:docMk/>
            <pc:sldMk cId="1040823528" sldId="499"/>
            <ac:spMk id="7" creationId="{00000000-0000-0000-0000-000000000000}"/>
          </ac:spMkLst>
        </pc:spChg>
        <pc:spChg chg="mod">
          <ac:chgData name="Thu Thao" userId="2c068e76ad5633ce" providerId="LiveId" clId="{3FD92510-3791-4577-A932-C8401DA76259}" dt="2023-07-31T08:12:54.763" v="27"/>
          <ac:spMkLst>
            <pc:docMk/>
            <pc:sldMk cId="1040823528" sldId="499"/>
            <ac:spMk id="9" creationId="{F6322EC2-4959-F3B7-BA7E-F52B8B49827C}"/>
          </ac:spMkLst>
        </pc:spChg>
      </pc:sldChg>
      <pc:sldChg chg="modSp del">
        <pc:chgData name="Thu Thao" userId="2c068e76ad5633ce" providerId="LiveId" clId="{3FD92510-3791-4577-A932-C8401DA76259}" dt="2023-07-31T08:32:14.326" v="478" actId="47"/>
        <pc:sldMkLst>
          <pc:docMk/>
          <pc:sldMk cId="3942841684" sldId="500"/>
        </pc:sldMkLst>
        <pc:spChg chg="mod">
          <ac:chgData name="Thu Thao" userId="2c068e76ad5633ce" providerId="LiveId" clId="{3FD92510-3791-4577-A932-C8401DA76259}" dt="2023-07-31T08:12:54.763" v="27"/>
          <ac:spMkLst>
            <pc:docMk/>
            <pc:sldMk cId="3942841684" sldId="500"/>
            <ac:spMk id="6" creationId="{5E63BD44-5E06-F8E9-C04A-D5B56211CFEE}"/>
          </ac:spMkLst>
        </pc:spChg>
        <pc:spChg chg="mod">
          <ac:chgData name="Thu Thao" userId="2c068e76ad5633ce" providerId="LiveId" clId="{3FD92510-3791-4577-A932-C8401DA76259}" dt="2023-07-31T08:12:54.763" v="27"/>
          <ac:spMkLst>
            <pc:docMk/>
            <pc:sldMk cId="3942841684" sldId="500"/>
            <ac:spMk id="7" creationId="{00000000-0000-0000-0000-000000000000}"/>
          </ac:spMkLst>
        </pc:spChg>
        <pc:spChg chg="mod">
          <ac:chgData name="Thu Thao" userId="2c068e76ad5633ce" providerId="LiveId" clId="{3FD92510-3791-4577-A932-C8401DA76259}" dt="2023-07-31T08:12:54.763" v="27"/>
          <ac:spMkLst>
            <pc:docMk/>
            <pc:sldMk cId="3942841684" sldId="500"/>
            <ac:spMk id="9" creationId="{F6322EC2-4959-F3B7-BA7E-F52B8B49827C}"/>
          </ac:spMkLst>
        </pc:spChg>
      </pc:sldChg>
      <pc:sldChg chg="modSp del">
        <pc:chgData name="Thu Thao" userId="2c068e76ad5633ce" providerId="LiveId" clId="{3FD92510-3791-4577-A932-C8401DA76259}" dt="2023-07-31T08:32:14.326" v="478" actId="47"/>
        <pc:sldMkLst>
          <pc:docMk/>
          <pc:sldMk cId="125246410" sldId="501"/>
        </pc:sldMkLst>
        <pc:spChg chg="mod">
          <ac:chgData name="Thu Thao" userId="2c068e76ad5633ce" providerId="LiveId" clId="{3FD92510-3791-4577-A932-C8401DA76259}" dt="2023-07-31T08:12:54.763" v="27"/>
          <ac:spMkLst>
            <pc:docMk/>
            <pc:sldMk cId="125246410" sldId="501"/>
            <ac:spMk id="7" creationId="{00000000-0000-0000-0000-000000000000}"/>
          </ac:spMkLst>
        </pc:spChg>
        <pc:spChg chg="mod">
          <ac:chgData name="Thu Thao" userId="2c068e76ad5633ce" providerId="LiveId" clId="{3FD92510-3791-4577-A932-C8401DA76259}" dt="2023-07-31T08:12:54.763" v="27"/>
          <ac:spMkLst>
            <pc:docMk/>
            <pc:sldMk cId="125246410" sldId="501"/>
            <ac:spMk id="9" creationId="{F6322EC2-4959-F3B7-BA7E-F52B8B49827C}"/>
          </ac:spMkLst>
        </pc:spChg>
      </pc:sldChg>
      <pc:sldChg chg="addSp modSp mod">
        <pc:chgData name="Thu Thao" userId="2c068e76ad5633ce" providerId="LiveId" clId="{3FD92510-3791-4577-A932-C8401DA76259}" dt="2023-08-01T09:06:20.368" v="3021" actId="115"/>
        <pc:sldMkLst>
          <pc:docMk/>
          <pc:sldMk cId="3520455716" sldId="502"/>
        </pc:sldMkLst>
        <pc:spChg chg="add mod">
          <ac:chgData name="Thu Thao" userId="2c068e76ad5633ce" providerId="LiveId" clId="{3FD92510-3791-4577-A932-C8401DA76259}" dt="2023-07-31T11:10:13.556" v="1298" actId="571"/>
          <ac:spMkLst>
            <pc:docMk/>
            <pc:sldMk cId="3520455716" sldId="502"/>
            <ac:spMk id="2" creationId="{F3402BF3-2586-511A-C1EE-47B10B067AAD}"/>
          </ac:spMkLst>
        </pc:spChg>
        <pc:spChg chg="mod">
          <ac:chgData name="Thu Thao" userId="2c068e76ad5633ce" providerId="LiveId" clId="{3FD92510-3791-4577-A932-C8401DA76259}" dt="2023-07-31T11:15:05.950" v="1377" actId="255"/>
          <ac:spMkLst>
            <pc:docMk/>
            <pc:sldMk cId="3520455716" sldId="502"/>
            <ac:spMk id="6" creationId="{5E63BD44-5E06-F8E9-C04A-D5B56211CFEE}"/>
          </ac:spMkLst>
        </pc:spChg>
        <pc:spChg chg="mod">
          <ac:chgData name="Thu Thao" userId="2c068e76ad5633ce" providerId="LiveId" clId="{3FD92510-3791-4577-A932-C8401DA76259}" dt="2023-07-31T08:12:54.763" v="27"/>
          <ac:spMkLst>
            <pc:docMk/>
            <pc:sldMk cId="3520455716" sldId="502"/>
            <ac:spMk id="7" creationId="{00000000-0000-0000-0000-000000000000}"/>
          </ac:spMkLst>
        </pc:spChg>
        <pc:spChg chg="mod">
          <ac:chgData name="Thu Thao" userId="2c068e76ad5633ce" providerId="LiveId" clId="{3FD92510-3791-4577-A932-C8401DA76259}" dt="2023-08-01T09:06:20.368" v="3021" actId="115"/>
          <ac:spMkLst>
            <pc:docMk/>
            <pc:sldMk cId="3520455716" sldId="502"/>
            <ac:spMk id="8" creationId="{4FC08806-1E25-A3AF-0E32-2C5615ED0F95}"/>
          </ac:spMkLst>
        </pc:spChg>
      </pc:sldChg>
      <pc:sldChg chg="modSp mod">
        <pc:chgData name="Thu Thao" userId="2c068e76ad5633ce" providerId="LiveId" clId="{3FD92510-3791-4577-A932-C8401DA76259}" dt="2023-08-01T09:07:18.079" v="3026" actId="115"/>
        <pc:sldMkLst>
          <pc:docMk/>
          <pc:sldMk cId="1792272919" sldId="504"/>
        </pc:sldMkLst>
        <pc:spChg chg="mod">
          <ac:chgData name="Thu Thao" userId="2c068e76ad5633ce" providerId="LiveId" clId="{3FD92510-3791-4577-A932-C8401DA76259}" dt="2023-08-01T09:07:10.905" v="3025" actId="255"/>
          <ac:spMkLst>
            <pc:docMk/>
            <pc:sldMk cId="1792272919" sldId="504"/>
            <ac:spMk id="6" creationId="{5E63BD44-5E06-F8E9-C04A-D5B56211CFEE}"/>
          </ac:spMkLst>
        </pc:spChg>
        <pc:spChg chg="mod">
          <ac:chgData name="Thu Thao" userId="2c068e76ad5633ce" providerId="LiveId" clId="{3FD92510-3791-4577-A932-C8401DA76259}" dt="2023-07-31T08:12:54.763" v="27"/>
          <ac:spMkLst>
            <pc:docMk/>
            <pc:sldMk cId="1792272919" sldId="504"/>
            <ac:spMk id="7" creationId="{00000000-0000-0000-0000-000000000000}"/>
          </ac:spMkLst>
        </pc:spChg>
        <pc:spChg chg="mod">
          <ac:chgData name="Thu Thao" userId="2c068e76ad5633ce" providerId="LiveId" clId="{3FD92510-3791-4577-A932-C8401DA76259}" dt="2023-08-01T09:07:18.079" v="3026" actId="115"/>
          <ac:spMkLst>
            <pc:docMk/>
            <pc:sldMk cId="1792272919" sldId="504"/>
            <ac:spMk id="9" creationId="{68A82DAE-0391-9C32-891C-B60C3107E7A5}"/>
          </ac:spMkLst>
        </pc:spChg>
      </pc:sldChg>
      <pc:sldChg chg="modSp mod">
        <pc:chgData name="Thu Thao" userId="2c068e76ad5633ce" providerId="LiveId" clId="{3FD92510-3791-4577-A932-C8401DA76259}" dt="2023-08-01T09:06:27.484" v="3022" actId="115"/>
        <pc:sldMkLst>
          <pc:docMk/>
          <pc:sldMk cId="1728989462" sldId="505"/>
        </pc:sldMkLst>
        <pc:spChg chg="mod">
          <ac:chgData name="Thu Thao" userId="2c068e76ad5633ce" providerId="LiveId" clId="{3FD92510-3791-4577-A932-C8401DA76259}" dt="2023-07-31T11:15:26.717" v="1384" actId="20577"/>
          <ac:spMkLst>
            <pc:docMk/>
            <pc:sldMk cId="1728989462" sldId="505"/>
            <ac:spMk id="6" creationId="{5E63BD44-5E06-F8E9-C04A-D5B56211CFEE}"/>
          </ac:spMkLst>
        </pc:spChg>
        <pc:spChg chg="mod">
          <ac:chgData name="Thu Thao" userId="2c068e76ad5633ce" providerId="LiveId" clId="{3FD92510-3791-4577-A932-C8401DA76259}" dt="2023-07-31T08:12:54.763" v="27"/>
          <ac:spMkLst>
            <pc:docMk/>
            <pc:sldMk cId="1728989462" sldId="505"/>
            <ac:spMk id="7" creationId="{00000000-0000-0000-0000-000000000000}"/>
          </ac:spMkLst>
        </pc:spChg>
        <pc:spChg chg="mod">
          <ac:chgData name="Thu Thao" userId="2c068e76ad5633ce" providerId="LiveId" clId="{3FD92510-3791-4577-A932-C8401DA76259}" dt="2023-08-01T09:06:27.484" v="3022" actId="115"/>
          <ac:spMkLst>
            <pc:docMk/>
            <pc:sldMk cId="1728989462" sldId="505"/>
            <ac:spMk id="8" creationId="{4FC08806-1E25-A3AF-0E32-2C5615ED0F95}"/>
          </ac:spMkLst>
        </pc:spChg>
      </pc:sldChg>
      <pc:sldChg chg="modSp mod">
        <pc:chgData name="Thu Thao" userId="2c068e76ad5633ce" providerId="LiveId" clId="{3FD92510-3791-4577-A932-C8401DA76259}" dt="2023-08-01T09:18:50.341" v="3135" actId="1035"/>
        <pc:sldMkLst>
          <pc:docMk/>
          <pc:sldMk cId="280809234" sldId="506"/>
        </pc:sldMkLst>
        <pc:spChg chg="mod">
          <ac:chgData name="Thu Thao" userId="2c068e76ad5633ce" providerId="LiveId" clId="{3FD92510-3791-4577-A932-C8401DA76259}" dt="2023-08-01T09:18:40.478" v="3128" actId="1036"/>
          <ac:spMkLst>
            <pc:docMk/>
            <pc:sldMk cId="280809234" sldId="506"/>
            <ac:spMk id="6" creationId="{5E63BD44-5E06-F8E9-C04A-D5B56211CFEE}"/>
          </ac:spMkLst>
        </pc:spChg>
        <pc:spChg chg="mod">
          <ac:chgData name="Thu Thao" userId="2c068e76ad5633ce" providerId="LiveId" clId="{3FD92510-3791-4577-A932-C8401DA76259}" dt="2023-07-31T08:12:54.763" v="27"/>
          <ac:spMkLst>
            <pc:docMk/>
            <pc:sldMk cId="280809234" sldId="506"/>
            <ac:spMk id="7" creationId="{00000000-0000-0000-0000-000000000000}"/>
          </ac:spMkLst>
        </pc:spChg>
        <pc:spChg chg="mod">
          <ac:chgData name="Thu Thao" userId="2c068e76ad5633ce" providerId="LiveId" clId="{3FD92510-3791-4577-A932-C8401DA76259}" dt="2023-08-01T09:18:50.341" v="3135" actId="1035"/>
          <ac:spMkLst>
            <pc:docMk/>
            <pc:sldMk cId="280809234" sldId="506"/>
            <ac:spMk id="8" creationId="{4FC08806-1E25-A3AF-0E32-2C5615ED0F95}"/>
          </ac:spMkLst>
        </pc:spChg>
      </pc:sldChg>
      <pc:sldChg chg="modSp del">
        <pc:chgData name="Thu Thao" userId="2c068e76ad5633ce" providerId="LiveId" clId="{3FD92510-3791-4577-A932-C8401DA76259}" dt="2023-07-31T11:16:49.502" v="1422" actId="47"/>
        <pc:sldMkLst>
          <pc:docMk/>
          <pc:sldMk cId="2007058578" sldId="507"/>
        </pc:sldMkLst>
        <pc:spChg chg="mod">
          <ac:chgData name="Thu Thao" userId="2c068e76ad5633ce" providerId="LiveId" clId="{3FD92510-3791-4577-A932-C8401DA76259}" dt="2023-07-31T08:12:54.763" v="27"/>
          <ac:spMkLst>
            <pc:docMk/>
            <pc:sldMk cId="2007058578" sldId="507"/>
            <ac:spMk id="7" creationId="{00000000-0000-0000-0000-000000000000}"/>
          </ac:spMkLst>
        </pc:spChg>
      </pc:sldChg>
      <pc:sldChg chg="modSp del">
        <pc:chgData name="Thu Thao" userId="2c068e76ad5633ce" providerId="LiveId" clId="{3FD92510-3791-4577-A932-C8401DA76259}" dt="2023-07-31T11:16:49.502" v="1422" actId="47"/>
        <pc:sldMkLst>
          <pc:docMk/>
          <pc:sldMk cId="137704473" sldId="508"/>
        </pc:sldMkLst>
        <pc:spChg chg="mod">
          <ac:chgData name="Thu Thao" userId="2c068e76ad5633ce" providerId="LiveId" clId="{3FD92510-3791-4577-A932-C8401DA76259}" dt="2023-07-31T08:12:54.763" v="27"/>
          <ac:spMkLst>
            <pc:docMk/>
            <pc:sldMk cId="137704473" sldId="508"/>
            <ac:spMk id="7" creationId="{00000000-0000-0000-0000-000000000000}"/>
          </ac:spMkLst>
        </pc:spChg>
      </pc:sldChg>
      <pc:sldChg chg="modSp del">
        <pc:chgData name="Thu Thao" userId="2c068e76ad5633ce" providerId="LiveId" clId="{3FD92510-3791-4577-A932-C8401DA76259}" dt="2023-07-31T11:16:49.502" v="1422" actId="47"/>
        <pc:sldMkLst>
          <pc:docMk/>
          <pc:sldMk cId="312573570" sldId="509"/>
        </pc:sldMkLst>
        <pc:spChg chg="mod">
          <ac:chgData name="Thu Thao" userId="2c068e76ad5633ce" providerId="LiveId" clId="{3FD92510-3791-4577-A932-C8401DA76259}" dt="2023-07-31T08:12:54.763" v="27"/>
          <ac:spMkLst>
            <pc:docMk/>
            <pc:sldMk cId="312573570" sldId="509"/>
            <ac:spMk id="7" creationId="{00000000-0000-0000-0000-000000000000}"/>
          </ac:spMkLst>
        </pc:spChg>
      </pc:sldChg>
      <pc:sldChg chg="modSp del">
        <pc:chgData name="Thu Thao" userId="2c068e76ad5633ce" providerId="LiveId" clId="{3FD92510-3791-4577-A932-C8401DA76259}" dt="2023-07-31T11:16:49.502" v="1422" actId="47"/>
        <pc:sldMkLst>
          <pc:docMk/>
          <pc:sldMk cId="1407537717" sldId="510"/>
        </pc:sldMkLst>
        <pc:spChg chg="mod">
          <ac:chgData name="Thu Thao" userId="2c068e76ad5633ce" providerId="LiveId" clId="{3FD92510-3791-4577-A932-C8401DA76259}" dt="2023-07-31T08:12:54.763" v="27"/>
          <ac:spMkLst>
            <pc:docMk/>
            <pc:sldMk cId="1407537717" sldId="510"/>
            <ac:spMk id="7" creationId="{00000000-0000-0000-0000-000000000000}"/>
          </ac:spMkLst>
        </pc:spChg>
      </pc:sldChg>
      <pc:sldChg chg="modSp add mod">
        <pc:chgData name="Thu Thao" userId="2c068e76ad5633ce" providerId="LiveId" clId="{3FD92510-3791-4577-A932-C8401DA76259}" dt="2023-08-01T09:02:07.613" v="2980" actId="115"/>
        <pc:sldMkLst>
          <pc:docMk/>
          <pc:sldMk cId="3174193444" sldId="511"/>
        </pc:sldMkLst>
        <pc:spChg chg="mod">
          <ac:chgData name="Thu Thao" userId="2c068e76ad5633ce" providerId="LiveId" clId="{3FD92510-3791-4577-A932-C8401DA76259}" dt="2023-07-31T08:37:05.488" v="587" actId="115"/>
          <ac:spMkLst>
            <pc:docMk/>
            <pc:sldMk cId="3174193444" sldId="511"/>
            <ac:spMk id="6" creationId="{5E63BD44-5E06-F8E9-C04A-D5B56211CFEE}"/>
          </ac:spMkLst>
        </pc:spChg>
        <pc:spChg chg="mod">
          <ac:chgData name="Thu Thao" userId="2c068e76ad5633ce" providerId="LiveId" clId="{3FD92510-3791-4577-A932-C8401DA76259}" dt="2023-08-01T09:02:07.613" v="2980" actId="115"/>
          <ac:spMkLst>
            <pc:docMk/>
            <pc:sldMk cId="3174193444" sldId="511"/>
            <ac:spMk id="8" creationId="{4FC08806-1E25-A3AF-0E32-2C5615ED0F95}"/>
          </ac:spMkLst>
        </pc:spChg>
      </pc:sldChg>
      <pc:sldChg chg="modSp add mod">
        <pc:chgData name="Thu Thao" userId="2c068e76ad5633ce" providerId="LiveId" clId="{3FD92510-3791-4577-A932-C8401DA76259}" dt="2023-08-01T09:02:17.096" v="2982" actId="115"/>
        <pc:sldMkLst>
          <pc:docMk/>
          <pc:sldMk cId="2087983908" sldId="512"/>
        </pc:sldMkLst>
        <pc:spChg chg="mod">
          <ac:chgData name="Thu Thao" userId="2c068e76ad5633ce" providerId="LiveId" clId="{3FD92510-3791-4577-A932-C8401DA76259}" dt="2023-07-31T08:38:27.897" v="619" actId="14100"/>
          <ac:spMkLst>
            <pc:docMk/>
            <pc:sldMk cId="2087983908" sldId="512"/>
            <ac:spMk id="6" creationId="{5E63BD44-5E06-F8E9-C04A-D5B56211CFEE}"/>
          </ac:spMkLst>
        </pc:spChg>
        <pc:spChg chg="mod">
          <ac:chgData name="Thu Thao" userId="2c068e76ad5633ce" providerId="LiveId" clId="{3FD92510-3791-4577-A932-C8401DA76259}" dt="2023-08-01T09:02:17.096" v="2982" actId="115"/>
          <ac:spMkLst>
            <pc:docMk/>
            <pc:sldMk cId="2087983908" sldId="512"/>
            <ac:spMk id="8" creationId="{4FC08806-1E25-A3AF-0E32-2C5615ED0F95}"/>
          </ac:spMkLst>
        </pc:spChg>
      </pc:sldChg>
      <pc:sldChg chg="modSp add del mod">
        <pc:chgData name="Thu Thao" userId="2c068e76ad5633ce" providerId="LiveId" clId="{3FD92510-3791-4577-A932-C8401DA76259}" dt="2023-07-31T08:38:04.716" v="617" actId="47"/>
        <pc:sldMkLst>
          <pc:docMk/>
          <pc:sldMk cId="446316684" sldId="513"/>
        </pc:sldMkLst>
        <pc:spChg chg="mod">
          <ac:chgData name="Thu Thao" userId="2c068e76ad5633ce" providerId="LiveId" clId="{3FD92510-3791-4577-A932-C8401DA76259}" dt="2023-07-31T08:36:27.076" v="581" actId="403"/>
          <ac:spMkLst>
            <pc:docMk/>
            <pc:sldMk cId="446316684" sldId="513"/>
            <ac:spMk id="6" creationId="{5E63BD44-5E06-F8E9-C04A-D5B56211CFEE}"/>
          </ac:spMkLst>
        </pc:spChg>
      </pc:sldChg>
      <pc:sldChg chg="modSp add mod">
        <pc:chgData name="Thu Thao" userId="2c068e76ad5633ce" providerId="LiveId" clId="{3FD92510-3791-4577-A932-C8401DA76259}" dt="2023-08-01T09:02:12.251" v="2981" actId="115"/>
        <pc:sldMkLst>
          <pc:docMk/>
          <pc:sldMk cId="971531677" sldId="514"/>
        </pc:sldMkLst>
        <pc:spChg chg="mod">
          <ac:chgData name="Thu Thao" userId="2c068e76ad5633ce" providerId="LiveId" clId="{3FD92510-3791-4577-A932-C8401DA76259}" dt="2023-07-31T08:43:06.843" v="689" actId="404"/>
          <ac:spMkLst>
            <pc:docMk/>
            <pc:sldMk cId="971531677" sldId="514"/>
            <ac:spMk id="6" creationId="{5E63BD44-5E06-F8E9-C04A-D5B56211CFEE}"/>
          </ac:spMkLst>
        </pc:spChg>
        <pc:spChg chg="mod">
          <ac:chgData name="Thu Thao" userId="2c068e76ad5633ce" providerId="LiveId" clId="{3FD92510-3791-4577-A932-C8401DA76259}" dt="2023-08-01T09:02:12.251" v="2981" actId="115"/>
          <ac:spMkLst>
            <pc:docMk/>
            <pc:sldMk cId="971531677" sldId="514"/>
            <ac:spMk id="8" creationId="{4FC08806-1E25-A3AF-0E32-2C5615ED0F95}"/>
          </ac:spMkLst>
        </pc:spChg>
      </pc:sldChg>
      <pc:sldChg chg="modSp add mod">
        <pc:chgData name="Thu Thao" userId="2c068e76ad5633ce" providerId="LiveId" clId="{3FD92510-3791-4577-A932-C8401DA76259}" dt="2023-08-01T09:04:30.434" v="2989"/>
        <pc:sldMkLst>
          <pc:docMk/>
          <pc:sldMk cId="2962607978" sldId="515"/>
        </pc:sldMkLst>
        <pc:spChg chg="mod">
          <ac:chgData name="Thu Thao" userId="2c068e76ad5633ce" providerId="LiveId" clId="{3FD92510-3791-4577-A932-C8401DA76259}" dt="2023-07-31T08:43:25.741" v="690" actId="1076"/>
          <ac:spMkLst>
            <pc:docMk/>
            <pc:sldMk cId="2962607978" sldId="515"/>
            <ac:spMk id="6" creationId="{5E63BD44-5E06-F8E9-C04A-D5B56211CFEE}"/>
          </ac:spMkLst>
        </pc:spChg>
        <pc:spChg chg="mod">
          <ac:chgData name="Thu Thao" userId="2c068e76ad5633ce" providerId="LiveId" clId="{3FD92510-3791-4577-A932-C8401DA76259}" dt="2023-08-01T09:04:30.434" v="2989"/>
          <ac:spMkLst>
            <pc:docMk/>
            <pc:sldMk cId="2962607978" sldId="515"/>
            <ac:spMk id="8" creationId="{4FC08806-1E25-A3AF-0E32-2C5615ED0F95}"/>
          </ac:spMkLst>
        </pc:spChg>
      </pc:sldChg>
      <pc:sldChg chg="modSp add mod">
        <pc:chgData name="Thu Thao" userId="2c068e76ad5633ce" providerId="LiveId" clId="{3FD92510-3791-4577-A932-C8401DA76259}" dt="2023-08-01T09:04:40.895" v="2991" actId="1076"/>
        <pc:sldMkLst>
          <pc:docMk/>
          <pc:sldMk cId="524607516" sldId="516"/>
        </pc:sldMkLst>
        <pc:spChg chg="mod">
          <ac:chgData name="Thu Thao" userId="2c068e76ad5633ce" providerId="LiveId" clId="{3FD92510-3791-4577-A932-C8401DA76259}" dt="2023-08-01T09:04:40.895" v="2991" actId="1076"/>
          <ac:spMkLst>
            <pc:docMk/>
            <pc:sldMk cId="524607516" sldId="516"/>
            <ac:spMk id="6" creationId="{5E63BD44-5E06-F8E9-C04A-D5B56211CFEE}"/>
          </ac:spMkLst>
        </pc:spChg>
        <pc:spChg chg="mod">
          <ac:chgData name="Thu Thao" userId="2c068e76ad5633ce" providerId="LiveId" clId="{3FD92510-3791-4577-A932-C8401DA76259}" dt="2023-08-01T09:04:34.209" v="2990"/>
          <ac:spMkLst>
            <pc:docMk/>
            <pc:sldMk cId="524607516" sldId="516"/>
            <ac:spMk id="8" creationId="{4FC08806-1E25-A3AF-0E32-2C5615ED0F95}"/>
          </ac:spMkLst>
        </pc:spChg>
      </pc:sldChg>
      <pc:sldChg chg="modSp add mod">
        <pc:chgData name="Thu Thao" userId="2c068e76ad5633ce" providerId="LiveId" clId="{3FD92510-3791-4577-A932-C8401DA76259}" dt="2023-08-01T09:04:45.939" v="2992"/>
        <pc:sldMkLst>
          <pc:docMk/>
          <pc:sldMk cId="1178523497" sldId="517"/>
        </pc:sldMkLst>
        <pc:spChg chg="mod">
          <ac:chgData name="Thu Thao" userId="2c068e76ad5633ce" providerId="LiveId" clId="{3FD92510-3791-4577-A932-C8401DA76259}" dt="2023-07-31T09:23:48.784" v="850" actId="21"/>
          <ac:spMkLst>
            <pc:docMk/>
            <pc:sldMk cId="1178523497" sldId="517"/>
            <ac:spMk id="6" creationId="{5E63BD44-5E06-F8E9-C04A-D5B56211CFEE}"/>
          </ac:spMkLst>
        </pc:spChg>
        <pc:spChg chg="mod">
          <ac:chgData name="Thu Thao" userId="2c068e76ad5633ce" providerId="LiveId" clId="{3FD92510-3791-4577-A932-C8401DA76259}" dt="2023-08-01T09:04:45.939" v="2992"/>
          <ac:spMkLst>
            <pc:docMk/>
            <pc:sldMk cId="1178523497" sldId="517"/>
            <ac:spMk id="8" creationId="{4FC08806-1E25-A3AF-0E32-2C5615ED0F95}"/>
          </ac:spMkLst>
        </pc:spChg>
      </pc:sldChg>
      <pc:sldChg chg="modSp add mod">
        <pc:chgData name="Thu Thao" userId="2c068e76ad5633ce" providerId="LiveId" clId="{3FD92510-3791-4577-A932-C8401DA76259}" dt="2023-08-01T09:04:50.345" v="2993"/>
        <pc:sldMkLst>
          <pc:docMk/>
          <pc:sldMk cId="90222542" sldId="518"/>
        </pc:sldMkLst>
        <pc:spChg chg="mod">
          <ac:chgData name="Thu Thao" userId="2c068e76ad5633ce" providerId="LiveId" clId="{3FD92510-3791-4577-A932-C8401DA76259}" dt="2023-07-31T09:25:16.119" v="853" actId="20577"/>
          <ac:spMkLst>
            <pc:docMk/>
            <pc:sldMk cId="90222542" sldId="518"/>
            <ac:spMk id="6" creationId="{5E63BD44-5E06-F8E9-C04A-D5B56211CFEE}"/>
          </ac:spMkLst>
        </pc:spChg>
        <pc:spChg chg="mod">
          <ac:chgData name="Thu Thao" userId="2c068e76ad5633ce" providerId="LiveId" clId="{3FD92510-3791-4577-A932-C8401DA76259}" dt="2023-08-01T09:04:50.345" v="2993"/>
          <ac:spMkLst>
            <pc:docMk/>
            <pc:sldMk cId="90222542" sldId="518"/>
            <ac:spMk id="8" creationId="{4FC08806-1E25-A3AF-0E32-2C5615ED0F95}"/>
          </ac:spMkLst>
        </pc:spChg>
      </pc:sldChg>
      <pc:sldChg chg="modSp add mod">
        <pc:chgData name="Thu Thao" userId="2c068e76ad5633ce" providerId="LiveId" clId="{3FD92510-3791-4577-A932-C8401DA76259}" dt="2023-08-01T09:19:10.781" v="3143" actId="1035"/>
        <pc:sldMkLst>
          <pc:docMk/>
          <pc:sldMk cId="2340192846" sldId="519"/>
        </pc:sldMkLst>
        <pc:spChg chg="mod">
          <ac:chgData name="Thu Thao" userId="2c068e76ad5633ce" providerId="LiveId" clId="{3FD92510-3791-4577-A932-C8401DA76259}" dt="2023-08-01T09:19:10.781" v="3143" actId="1035"/>
          <ac:spMkLst>
            <pc:docMk/>
            <pc:sldMk cId="2340192846" sldId="519"/>
            <ac:spMk id="6" creationId="{5E63BD44-5E06-F8E9-C04A-D5B56211CFEE}"/>
          </ac:spMkLst>
        </pc:spChg>
        <pc:spChg chg="mod">
          <ac:chgData name="Thu Thao" userId="2c068e76ad5633ce" providerId="LiveId" clId="{3FD92510-3791-4577-A932-C8401DA76259}" dt="2023-08-01T09:04:54.588" v="2994"/>
          <ac:spMkLst>
            <pc:docMk/>
            <pc:sldMk cId="2340192846" sldId="519"/>
            <ac:spMk id="8" creationId="{4FC08806-1E25-A3AF-0E32-2C5615ED0F95}"/>
          </ac:spMkLst>
        </pc:spChg>
      </pc:sldChg>
      <pc:sldChg chg="addSp delSp modSp add mod">
        <pc:chgData name="Thu Thao" userId="2c068e76ad5633ce" providerId="LiveId" clId="{3FD92510-3791-4577-A932-C8401DA76259}" dt="2023-08-01T09:05:26.742" v="3009"/>
        <pc:sldMkLst>
          <pc:docMk/>
          <pc:sldMk cId="646410701" sldId="520"/>
        </pc:sldMkLst>
        <pc:spChg chg="add mod">
          <ac:chgData name="Thu Thao" userId="2c068e76ad5633ce" providerId="LiveId" clId="{3FD92510-3791-4577-A932-C8401DA76259}" dt="2023-07-31T09:38:49.090" v="1089" actId="21"/>
          <ac:spMkLst>
            <pc:docMk/>
            <pc:sldMk cId="646410701" sldId="520"/>
            <ac:spMk id="2" creationId="{EAE0F353-07AC-2862-6EC4-58AD99C108FE}"/>
          </ac:spMkLst>
        </pc:spChg>
        <pc:spChg chg="del mod">
          <ac:chgData name="Thu Thao" userId="2c068e76ad5633ce" providerId="LiveId" clId="{3FD92510-3791-4577-A932-C8401DA76259}" dt="2023-07-31T09:34:15.629" v="992"/>
          <ac:spMkLst>
            <pc:docMk/>
            <pc:sldMk cId="646410701" sldId="520"/>
            <ac:spMk id="6" creationId="{5E63BD44-5E06-F8E9-C04A-D5B56211CFEE}"/>
          </ac:spMkLst>
        </pc:spChg>
        <pc:spChg chg="mod">
          <ac:chgData name="Thu Thao" userId="2c068e76ad5633ce" providerId="LiveId" clId="{3FD92510-3791-4577-A932-C8401DA76259}" dt="2023-08-01T09:05:26.742" v="3009"/>
          <ac:spMkLst>
            <pc:docMk/>
            <pc:sldMk cId="646410701" sldId="520"/>
            <ac:spMk id="8" creationId="{4FC08806-1E25-A3AF-0E32-2C5615ED0F95}"/>
          </ac:spMkLst>
        </pc:spChg>
      </pc:sldChg>
      <pc:sldChg chg="modSp add mod">
        <pc:chgData name="Thu Thao" userId="2c068e76ad5633ce" providerId="LiveId" clId="{3FD92510-3791-4577-A932-C8401DA76259}" dt="2023-08-01T09:05:32.866" v="3010"/>
        <pc:sldMkLst>
          <pc:docMk/>
          <pc:sldMk cId="4030014976" sldId="521"/>
        </pc:sldMkLst>
        <pc:spChg chg="mod">
          <ac:chgData name="Thu Thao" userId="2c068e76ad5633ce" providerId="LiveId" clId="{3FD92510-3791-4577-A932-C8401DA76259}" dt="2023-07-31T09:40:17.871" v="1093" actId="20577"/>
          <ac:spMkLst>
            <pc:docMk/>
            <pc:sldMk cId="4030014976" sldId="521"/>
            <ac:spMk id="2" creationId="{EAE0F353-07AC-2862-6EC4-58AD99C108FE}"/>
          </ac:spMkLst>
        </pc:spChg>
        <pc:spChg chg="mod">
          <ac:chgData name="Thu Thao" userId="2c068e76ad5633ce" providerId="LiveId" clId="{3FD92510-3791-4577-A932-C8401DA76259}" dt="2023-08-01T09:05:32.866" v="3010"/>
          <ac:spMkLst>
            <pc:docMk/>
            <pc:sldMk cId="4030014976" sldId="521"/>
            <ac:spMk id="8" creationId="{4FC08806-1E25-A3AF-0E32-2C5615ED0F95}"/>
          </ac:spMkLst>
        </pc:spChg>
      </pc:sldChg>
      <pc:sldChg chg="addSp delSp modSp add mod">
        <pc:chgData name="Thu Thao" userId="2c068e76ad5633ce" providerId="LiveId" clId="{3FD92510-3791-4577-A932-C8401DA76259}" dt="2023-08-01T09:05:36.745" v="3011"/>
        <pc:sldMkLst>
          <pc:docMk/>
          <pc:sldMk cId="1888995073" sldId="522"/>
        </pc:sldMkLst>
        <pc:spChg chg="mod">
          <ac:chgData name="Thu Thao" userId="2c068e76ad5633ce" providerId="LiveId" clId="{3FD92510-3791-4577-A932-C8401DA76259}" dt="2023-07-31T10:02:52.262" v="1152" actId="12"/>
          <ac:spMkLst>
            <pc:docMk/>
            <pc:sldMk cId="1888995073" sldId="522"/>
            <ac:spMk id="2" creationId="{EAE0F353-07AC-2862-6EC4-58AD99C108FE}"/>
          </ac:spMkLst>
        </pc:spChg>
        <pc:spChg chg="add del">
          <ac:chgData name="Thu Thao" userId="2c068e76ad5633ce" providerId="LiveId" clId="{3FD92510-3791-4577-A932-C8401DA76259}" dt="2023-07-31T09:57:57.883" v="1106" actId="22"/>
          <ac:spMkLst>
            <pc:docMk/>
            <pc:sldMk cId="1888995073" sldId="522"/>
            <ac:spMk id="4" creationId="{D6C8C86B-67C5-9A0E-F3D8-40041D440408}"/>
          </ac:spMkLst>
        </pc:spChg>
        <pc:spChg chg="add del">
          <ac:chgData name="Thu Thao" userId="2c068e76ad5633ce" providerId="LiveId" clId="{3FD92510-3791-4577-A932-C8401DA76259}" dt="2023-07-31T09:58:01.522" v="1108" actId="22"/>
          <ac:spMkLst>
            <pc:docMk/>
            <pc:sldMk cId="1888995073" sldId="522"/>
            <ac:spMk id="6" creationId="{FEF09473-EFE6-54A8-45EC-8EEAAD6C9953}"/>
          </ac:spMkLst>
        </pc:spChg>
        <pc:spChg chg="mod">
          <ac:chgData name="Thu Thao" userId="2c068e76ad5633ce" providerId="LiveId" clId="{3FD92510-3791-4577-A932-C8401DA76259}" dt="2023-08-01T09:05:36.745" v="3011"/>
          <ac:spMkLst>
            <pc:docMk/>
            <pc:sldMk cId="1888995073" sldId="522"/>
            <ac:spMk id="8" creationId="{4FC08806-1E25-A3AF-0E32-2C5615ED0F95}"/>
          </ac:spMkLst>
        </pc:spChg>
      </pc:sldChg>
      <pc:sldChg chg="modSp add mod">
        <pc:chgData name="Thu Thao" userId="2c068e76ad5633ce" providerId="LiveId" clId="{3FD92510-3791-4577-A932-C8401DA76259}" dt="2023-08-01T09:05:59.417" v="3018" actId="403"/>
        <pc:sldMkLst>
          <pc:docMk/>
          <pc:sldMk cId="2484742169" sldId="523"/>
        </pc:sldMkLst>
        <pc:spChg chg="mod">
          <ac:chgData name="Thu Thao" userId="2c068e76ad5633ce" providerId="LiveId" clId="{3FD92510-3791-4577-A932-C8401DA76259}" dt="2023-08-01T09:05:59.417" v="3018" actId="403"/>
          <ac:spMkLst>
            <pc:docMk/>
            <pc:sldMk cId="2484742169" sldId="523"/>
            <ac:spMk id="2" creationId="{EAE0F353-07AC-2862-6EC4-58AD99C108FE}"/>
          </ac:spMkLst>
        </pc:spChg>
        <pc:spChg chg="mod">
          <ac:chgData name="Thu Thao" userId="2c068e76ad5633ce" providerId="LiveId" clId="{3FD92510-3791-4577-A932-C8401DA76259}" dt="2023-08-01T09:05:51.717" v="3013"/>
          <ac:spMkLst>
            <pc:docMk/>
            <pc:sldMk cId="2484742169" sldId="523"/>
            <ac:spMk id="8" creationId="{4FC08806-1E25-A3AF-0E32-2C5615ED0F95}"/>
          </ac:spMkLst>
        </pc:spChg>
      </pc:sldChg>
      <pc:sldChg chg="addSp delSp modSp add mod">
        <pc:chgData name="Thu Thao" userId="2c068e76ad5633ce" providerId="LiveId" clId="{3FD92510-3791-4577-A932-C8401DA76259}" dt="2023-08-01T09:05:47.118" v="3012"/>
        <pc:sldMkLst>
          <pc:docMk/>
          <pc:sldMk cId="2415348000" sldId="524"/>
        </pc:sldMkLst>
        <pc:spChg chg="mod">
          <ac:chgData name="Thu Thao" userId="2c068e76ad5633ce" providerId="LiveId" clId="{3FD92510-3791-4577-A932-C8401DA76259}" dt="2023-07-31T10:03:17.568" v="1166" actId="20577"/>
          <ac:spMkLst>
            <pc:docMk/>
            <pc:sldMk cId="2415348000" sldId="524"/>
            <ac:spMk id="2" creationId="{EAE0F353-07AC-2862-6EC4-58AD99C108FE}"/>
          </ac:spMkLst>
        </pc:spChg>
        <pc:spChg chg="add del">
          <ac:chgData name="Thu Thao" userId="2c068e76ad5633ce" providerId="LiveId" clId="{3FD92510-3791-4577-A932-C8401DA76259}" dt="2023-07-31T10:03:21.276" v="1168" actId="22"/>
          <ac:spMkLst>
            <pc:docMk/>
            <pc:sldMk cId="2415348000" sldId="524"/>
            <ac:spMk id="4" creationId="{43B9A4FC-E47B-274C-87D1-C90F4B293293}"/>
          </ac:spMkLst>
        </pc:spChg>
        <pc:spChg chg="add del">
          <ac:chgData name="Thu Thao" userId="2c068e76ad5633ce" providerId="LiveId" clId="{3FD92510-3791-4577-A932-C8401DA76259}" dt="2023-07-31T10:03:24.384" v="1170" actId="22"/>
          <ac:spMkLst>
            <pc:docMk/>
            <pc:sldMk cId="2415348000" sldId="524"/>
            <ac:spMk id="6" creationId="{325F52B0-D67D-1FE4-9106-BF9CD17B849F}"/>
          </ac:spMkLst>
        </pc:spChg>
        <pc:spChg chg="mod">
          <ac:chgData name="Thu Thao" userId="2c068e76ad5633ce" providerId="LiveId" clId="{3FD92510-3791-4577-A932-C8401DA76259}" dt="2023-08-01T09:05:47.118" v="3012"/>
          <ac:spMkLst>
            <pc:docMk/>
            <pc:sldMk cId="2415348000" sldId="524"/>
            <ac:spMk id="8" creationId="{4FC08806-1E25-A3AF-0E32-2C5615ED0F95}"/>
          </ac:spMkLst>
        </pc:spChg>
      </pc:sldChg>
      <pc:sldChg chg="modSp add mod">
        <pc:chgData name="Thu Thao" userId="2c068e76ad5633ce" providerId="LiveId" clId="{3FD92510-3791-4577-A932-C8401DA76259}" dt="2023-08-01T09:06:07.034" v="3019" actId="115"/>
        <pc:sldMkLst>
          <pc:docMk/>
          <pc:sldMk cId="1952080045" sldId="525"/>
        </pc:sldMkLst>
        <pc:spChg chg="mod">
          <ac:chgData name="Thu Thao" userId="2c068e76ad5633ce" providerId="LiveId" clId="{3FD92510-3791-4577-A932-C8401DA76259}" dt="2023-07-31T10:05:31.544" v="1187" actId="1076"/>
          <ac:spMkLst>
            <pc:docMk/>
            <pc:sldMk cId="1952080045" sldId="525"/>
            <ac:spMk id="2" creationId="{EAE0F353-07AC-2862-6EC4-58AD99C108FE}"/>
          </ac:spMkLst>
        </pc:spChg>
        <pc:spChg chg="mod">
          <ac:chgData name="Thu Thao" userId="2c068e76ad5633ce" providerId="LiveId" clId="{3FD92510-3791-4577-A932-C8401DA76259}" dt="2023-08-01T09:06:07.034" v="3019" actId="115"/>
          <ac:spMkLst>
            <pc:docMk/>
            <pc:sldMk cId="1952080045" sldId="525"/>
            <ac:spMk id="8" creationId="{4FC08806-1E25-A3AF-0E32-2C5615ED0F95}"/>
          </ac:spMkLst>
        </pc:spChg>
      </pc:sldChg>
      <pc:sldChg chg="modSp add mod">
        <pc:chgData name="Thu Thao" userId="2c068e76ad5633ce" providerId="LiveId" clId="{3FD92510-3791-4577-A932-C8401DA76259}" dt="2023-08-01T09:07:32.095" v="3027" actId="115"/>
        <pc:sldMkLst>
          <pc:docMk/>
          <pc:sldMk cId="1801761796" sldId="526"/>
        </pc:sldMkLst>
        <pc:spChg chg="mod">
          <ac:chgData name="Thu Thao" userId="2c068e76ad5633ce" providerId="LiveId" clId="{3FD92510-3791-4577-A932-C8401DA76259}" dt="2023-08-01T07:08:24.798" v="1557"/>
          <ac:spMkLst>
            <pc:docMk/>
            <pc:sldMk cId="1801761796" sldId="526"/>
            <ac:spMk id="6" creationId="{5E63BD44-5E06-F8E9-C04A-D5B56211CFEE}"/>
          </ac:spMkLst>
        </pc:spChg>
        <pc:spChg chg="mod">
          <ac:chgData name="Thu Thao" userId="2c068e76ad5633ce" providerId="LiveId" clId="{3FD92510-3791-4577-A932-C8401DA76259}" dt="2023-08-01T09:07:32.095" v="3027" actId="115"/>
          <ac:spMkLst>
            <pc:docMk/>
            <pc:sldMk cId="1801761796" sldId="526"/>
            <ac:spMk id="8" creationId="{4FC08806-1E25-A3AF-0E32-2C5615ED0F95}"/>
          </ac:spMkLst>
        </pc:spChg>
      </pc:sldChg>
      <pc:sldChg chg="addSp delSp modSp add mod">
        <pc:chgData name="Thu Thao" userId="2c068e76ad5633ce" providerId="LiveId" clId="{3FD92510-3791-4577-A932-C8401DA76259}" dt="2023-08-01T09:07:49.146" v="3028" actId="20577"/>
        <pc:sldMkLst>
          <pc:docMk/>
          <pc:sldMk cId="2834375162" sldId="527"/>
        </pc:sldMkLst>
        <pc:spChg chg="add mod">
          <ac:chgData name="Thu Thao" userId="2c068e76ad5633ce" providerId="LiveId" clId="{3FD92510-3791-4577-A932-C8401DA76259}" dt="2023-08-01T07:10:22.299" v="1687" actId="14100"/>
          <ac:spMkLst>
            <pc:docMk/>
            <pc:sldMk cId="2834375162" sldId="527"/>
            <ac:spMk id="2" creationId="{A3907014-5B02-A325-A6EF-D598B5B2B410}"/>
          </ac:spMkLst>
        </pc:spChg>
        <pc:spChg chg="mod">
          <ac:chgData name="Thu Thao" userId="2c068e76ad5633ce" providerId="LiveId" clId="{3FD92510-3791-4577-A932-C8401DA76259}" dt="2023-08-01T09:07:49.146" v="3028" actId="20577"/>
          <ac:spMkLst>
            <pc:docMk/>
            <pc:sldMk cId="2834375162" sldId="527"/>
            <ac:spMk id="6" creationId="{5E63BD44-5E06-F8E9-C04A-D5B56211CFEE}"/>
          </ac:spMkLst>
        </pc:spChg>
        <pc:spChg chg="del mod">
          <ac:chgData name="Thu Thao" userId="2c068e76ad5633ce" providerId="LiveId" clId="{3FD92510-3791-4577-A932-C8401DA76259}" dt="2023-08-01T07:08:43.813" v="1561" actId="478"/>
          <ac:spMkLst>
            <pc:docMk/>
            <pc:sldMk cId="2834375162" sldId="527"/>
            <ac:spMk id="9" creationId="{68A82DAE-0391-9C32-891C-B60C3107E7A5}"/>
          </ac:spMkLst>
        </pc:spChg>
      </pc:sldChg>
      <pc:sldChg chg="modSp add mod">
        <pc:chgData name="Thu Thao" userId="2c068e76ad5633ce" providerId="LiveId" clId="{3FD92510-3791-4577-A932-C8401DA76259}" dt="2023-08-01T07:34:01.483" v="1970" actId="1036"/>
        <pc:sldMkLst>
          <pc:docMk/>
          <pc:sldMk cId="4218559597" sldId="528"/>
        </pc:sldMkLst>
        <pc:spChg chg="mod">
          <ac:chgData name="Thu Thao" userId="2c068e76ad5633ce" providerId="LiveId" clId="{3FD92510-3791-4577-A932-C8401DA76259}" dt="2023-08-01T07:33:55.898" v="1954" actId="1036"/>
          <ac:spMkLst>
            <pc:docMk/>
            <pc:sldMk cId="4218559597" sldId="528"/>
            <ac:spMk id="6" creationId="{5E63BD44-5E06-F8E9-C04A-D5B56211CFEE}"/>
          </ac:spMkLst>
        </pc:spChg>
        <pc:spChg chg="mod">
          <ac:chgData name="Thu Thao" userId="2c068e76ad5633ce" providerId="LiveId" clId="{3FD92510-3791-4577-A932-C8401DA76259}" dt="2023-08-01T07:34:01.483" v="1970" actId="1036"/>
          <ac:spMkLst>
            <pc:docMk/>
            <pc:sldMk cId="4218559597" sldId="528"/>
            <ac:spMk id="8" creationId="{4FC08806-1E25-A3AF-0E32-2C5615ED0F95}"/>
          </ac:spMkLst>
        </pc:spChg>
      </pc:sldChg>
      <pc:sldChg chg="modSp add del mod">
        <pc:chgData name="Thu Thao" userId="2c068e76ad5633ce" providerId="LiveId" clId="{3FD92510-3791-4577-A932-C8401DA76259}" dt="2023-08-01T07:32:23.459" v="1879" actId="47"/>
        <pc:sldMkLst>
          <pc:docMk/>
          <pc:sldMk cId="2974089598" sldId="529"/>
        </pc:sldMkLst>
        <pc:spChg chg="mod">
          <ac:chgData name="Thu Thao" userId="2c068e76ad5633ce" providerId="LiveId" clId="{3FD92510-3791-4577-A932-C8401DA76259}" dt="2023-08-01T07:17:29.216" v="1766" actId="20577"/>
          <ac:spMkLst>
            <pc:docMk/>
            <pc:sldMk cId="2974089598" sldId="529"/>
            <ac:spMk id="8" creationId="{4FC08806-1E25-A3AF-0E32-2C5615ED0F95}"/>
          </ac:spMkLst>
        </pc:spChg>
      </pc:sldChg>
      <pc:sldChg chg="add del">
        <pc:chgData name="Thu Thao" userId="2c068e76ad5633ce" providerId="LiveId" clId="{3FD92510-3791-4577-A932-C8401DA76259}" dt="2023-08-01T07:17:16.367" v="1732"/>
        <pc:sldMkLst>
          <pc:docMk/>
          <pc:sldMk cId="4036590684" sldId="529"/>
        </pc:sldMkLst>
      </pc:sldChg>
      <pc:sldChg chg="addSp delSp modSp add mod">
        <pc:chgData name="Thu Thao" userId="2c068e76ad5633ce" providerId="LiveId" clId="{3FD92510-3791-4577-A932-C8401DA76259}" dt="2023-08-01T09:08:11.010" v="3029" actId="20577"/>
        <pc:sldMkLst>
          <pc:docMk/>
          <pc:sldMk cId="3934209792" sldId="530"/>
        </pc:sldMkLst>
        <pc:spChg chg="del">
          <ac:chgData name="Thu Thao" userId="2c068e76ad5633ce" providerId="LiveId" clId="{3FD92510-3791-4577-A932-C8401DA76259}" dt="2023-08-01T07:32:33.289" v="1880" actId="478"/>
          <ac:spMkLst>
            <pc:docMk/>
            <pc:sldMk cId="3934209792" sldId="530"/>
            <ac:spMk id="2" creationId="{A3907014-5B02-A325-A6EF-D598B5B2B410}"/>
          </ac:spMkLst>
        </pc:spChg>
        <pc:spChg chg="add mod">
          <ac:chgData name="Thu Thao" userId="2c068e76ad5633ce" providerId="LiveId" clId="{3FD92510-3791-4577-A932-C8401DA76259}" dt="2023-08-01T07:33:46.867" v="1943" actId="1036"/>
          <ac:spMkLst>
            <pc:docMk/>
            <pc:sldMk cId="3934209792" sldId="530"/>
            <ac:spMk id="3" creationId="{E8B1C266-BE37-FB02-1D30-74F81F06501E}"/>
          </ac:spMkLst>
        </pc:spChg>
        <pc:spChg chg="mod">
          <ac:chgData name="Thu Thao" userId="2c068e76ad5633ce" providerId="LiveId" clId="{3FD92510-3791-4577-A932-C8401DA76259}" dt="2023-08-01T09:08:11.010" v="3029" actId="20577"/>
          <ac:spMkLst>
            <pc:docMk/>
            <pc:sldMk cId="3934209792" sldId="530"/>
            <ac:spMk id="6" creationId="{5E63BD44-5E06-F8E9-C04A-D5B56211CFEE}"/>
          </ac:spMkLst>
        </pc:spChg>
      </pc:sldChg>
      <pc:sldChg chg="modSp add mod">
        <pc:chgData name="Thu Thao" userId="2c068e76ad5633ce" providerId="LiveId" clId="{3FD92510-3791-4577-A932-C8401DA76259}" dt="2023-08-01T07:45:25.497" v="2104" actId="948"/>
        <pc:sldMkLst>
          <pc:docMk/>
          <pc:sldMk cId="3101434418" sldId="531"/>
        </pc:sldMkLst>
        <pc:spChg chg="mod">
          <ac:chgData name="Thu Thao" userId="2c068e76ad5633ce" providerId="LiveId" clId="{3FD92510-3791-4577-A932-C8401DA76259}" dt="2023-08-01T07:45:25.497" v="2104" actId="948"/>
          <ac:spMkLst>
            <pc:docMk/>
            <pc:sldMk cId="3101434418" sldId="531"/>
            <ac:spMk id="6" creationId="{5E63BD44-5E06-F8E9-C04A-D5B56211CFEE}"/>
          </ac:spMkLst>
        </pc:spChg>
        <pc:spChg chg="mod">
          <ac:chgData name="Thu Thao" userId="2c068e76ad5633ce" providerId="LiveId" clId="{3FD92510-3791-4577-A932-C8401DA76259}" dt="2023-08-01T07:43:51.478" v="2092" actId="1035"/>
          <ac:spMkLst>
            <pc:docMk/>
            <pc:sldMk cId="3101434418" sldId="531"/>
            <ac:spMk id="8" creationId="{4FC08806-1E25-A3AF-0E32-2C5615ED0F95}"/>
          </ac:spMkLst>
        </pc:spChg>
      </pc:sldChg>
      <pc:sldChg chg="add del">
        <pc:chgData name="Thu Thao" userId="2c068e76ad5633ce" providerId="LiveId" clId="{3FD92510-3791-4577-A932-C8401DA76259}" dt="2023-08-01T07:47:14.526" v="2145" actId="47"/>
        <pc:sldMkLst>
          <pc:docMk/>
          <pc:sldMk cId="2813530669" sldId="532"/>
        </pc:sldMkLst>
      </pc:sldChg>
      <pc:sldChg chg="add del">
        <pc:chgData name="Thu Thao" userId="2c068e76ad5633ce" providerId="LiveId" clId="{3FD92510-3791-4577-A932-C8401DA76259}" dt="2023-08-01T07:47:17.527" v="2146" actId="47"/>
        <pc:sldMkLst>
          <pc:docMk/>
          <pc:sldMk cId="47433532" sldId="533"/>
        </pc:sldMkLst>
      </pc:sldChg>
      <pc:sldChg chg="modSp add mod">
        <pc:chgData name="Thu Thao" userId="2c068e76ad5633ce" providerId="LiveId" clId="{3FD92510-3791-4577-A932-C8401DA76259}" dt="2023-08-01T07:47:39.496" v="2191" actId="20577"/>
        <pc:sldMkLst>
          <pc:docMk/>
          <pc:sldMk cId="1907254038" sldId="534"/>
        </pc:sldMkLst>
        <pc:spChg chg="mod">
          <ac:chgData name="Thu Thao" userId="2c068e76ad5633ce" providerId="LiveId" clId="{3FD92510-3791-4577-A932-C8401DA76259}" dt="2023-08-01T07:47:35.962" v="2185" actId="1035"/>
          <ac:spMkLst>
            <pc:docMk/>
            <pc:sldMk cId="1907254038" sldId="534"/>
            <ac:spMk id="6" creationId="{5E63BD44-5E06-F8E9-C04A-D5B56211CFEE}"/>
          </ac:spMkLst>
        </pc:spChg>
        <pc:spChg chg="mod">
          <ac:chgData name="Thu Thao" userId="2c068e76ad5633ce" providerId="LiveId" clId="{3FD92510-3791-4577-A932-C8401DA76259}" dt="2023-08-01T07:47:39.496" v="2191" actId="20577"/>
          <ac:spMkLst>
            <pc:docMk/>
            <pc:sldMk cId="1907254038" sldId="534"/>
            <ac:spMk id="8" creationId="{4FC08806-1E25-A3AF-0E32-2C5615ED0F95}"/>
          </ac:spMkLst>
        </pc:spChg>
      </pc:sldChg>
      <pc:sldChg chg="modSp add mod">
        <pc:chgData name="Thu Thao" userId="2c068e76ad5633ce" providerId="LiveId" clId="{3FD92510-3791-4577-A932-C8401DA76259}" dt="2023-08-01T07:48:36.529" v="2207"/>
        <pc:sldMkLst>
          <pc:docMk/>
          <pc:sldMk cId="1831980704" sldId="535"/>
        </pc:sldMkLst>
        <pc:spChg chg="mod">
          <ac:chgData name="Thu Thao" userId="2c068e76ad5633ce" providerId="LiveId" clId="{3FD92510-3791-4577-A932-C8401DA76259}" dt="2023-08-01T07:48:36.529" v="2207"/>
          <ac:spMkLst>
            <pc:docMk/>
            <pc:sldMk cId="1831980704" sldId="535"/>
            <ac:spMk id="6" creationId="{5E63BD44-5E06-F8E9-C04A-D5B56211CFEE}"/>
          </ac:spMkLst>
        </pc:spChg>
        <pc:spChg chg="mod">
          <ac:chgData name="Thu Thao" userId="2c068e76ad5633ce" providerId="LiveId" clId="{3FD92510-3791-4577-A932-C8401DA76259}" dt="2023-08-01T07:47:52.537" v="2198" actId="20577"/>
          <ac:spMkLst>
            <pc:docMk/>
            <pc:sldMk cId="1831980704" sldId="535"/>
            <ac:spMk id="8" creationId="{4FC08806-1E25-A3AF-0E32-2C5615ED0F95}"/>
          </ac:spMkLst>
        </pc:spChg>
      </pc:sldChg>
      <pc:sldChg chg="modSp add mod">
        <pc:chgData name="Thu Thao" userId="2c068e76ad5633ce" providerId="LiveId" clId="{3FD92510-3791-4577-A932-C8401DA76259}" dt="2023-08-01T07:50:09.592" v="2212" actId="20577"/>
        <pc:sldMkLst>
          <pc:docMk/>
          <pc:sldMk cId="2799592482" sldId="536"/>
        </pc:sldMkLst>
        <pc:spChg chg="mod">
          <ac:chgData name="Thu Thao" userId="2c068e76ad5633ce" providerId="LiveId" clId="{3FD92510-3791-4577-A932-C8401DA76259}" dt="2023-08-01T07:50:09.592" v="2212" actId="20577"/>
          <ac:spMkLst>
            <pc:docMk/>
            <pc:sldMk cId="2799592482" sldId="536"/>
            <ac:spMk id="6" creationId="{5E63BD44-5E06-F8E9-C04A-D5B56211CFEE}"/>
          </ac:spMkLst>
        </pc:spChg>
      </pc:sldChg>
      <pc:sldChg chg="modSp add mod">
        <pc:chgData name="Thu Thao" userId="2c068e76ad5633ce" providerId="LiveId" clId="{3FD92510-3791-4577-A932-C8401DA76259}" dt="2023-08-01T09:08:59.707" v="3030" actId="20577"/>
        <pc:sldMkLst>
          <pc:docMk/>
          <pc:sldMk cId="4239896159" sldId="537"/>
        </pc:sldMkLst>
        <pc:spChg chg="mod">
          <ac:chgData name="Thu Thao" userId="2c068e76ad5633ce" providerId="LiveId" clId="{3FD92510-3791-4577-A932-C8401DA76259}" dt="2023-08-01T07:51:19.278" v="2239" actId="404"/>
          <ac:spMkLst>
            <pc:docMk/>
            <pc:sldMk cId="4239896159" sldId="537"/>
            <ac:spMk id="3" creationId="{E8B1C266-BE37-FB02-1D30-74F81F06501E}"/>
          </ac:spMkLst>
        </pc:spChg>
        <pc:spChg chg="mod">
          <ac:chgData name="Thu Thao" userId="2c068e76ad5633ce" providerId="LiveId" clId="{3FD92510-3791-4577-A932-C8401DA76259}" dt="2023-08-01T09:08:59.707" v="3030" actId="20577"/>
          <ac:spMkLst>
            <pc:docMk/>
            <pc:sldMk cId="4239896159" sldId="537"/>
            <ac:spMk id="6" creationId="{5E63BD44-5E06-F8E9-C04A-D5B56211CFEE}"/>
          </ac:spMkLst>
        </pc:spChg>
      </pc:sldChg>
      <pc:sldChg chg="modSp add mod">
        <pc:chgData name="Thu Thao" userId="2c068e76ad5633ce" providerId="LiveId" clId="{3FD92510-3791-4577-A932-C8401DA76259}" dt="2023-08-01T09:18:19.838" v="3112" actId="1036"/>
        <pc:sldMkLst>
          <pc:docMk/>
          <pc:sldMk cId="1885687048" sldId="538"/>
        </pc:sldMkLst>
        <pc:spChg chg="mod">
          <ac:chgData name="Thu Thao" userId="2c068e76ad5633ce" providerId="LiveId" clId="{3FD92510-3791-4577-A932-C8401DA76259}" dt="2023-08-01T09:18:19.838" v="3112" actId="1036"/>
          <ac:spMkLst>
            <pc:docMk/>
            <pc:sldMk cId="1885687048" sldId="538"/>
            <ac:spMk id="6" creationId="{5E63BD44-5E06-F8E9-C04A-D5B56211CFEE}"/>
          </ac:spMkLst>
        </pc:spChg>
        <pc:spChg chg="mod">
          <ac:chgData name="Thu Thao" userId="2c068e76ad5633ce" providerId="LiveId" clId="{3FD92510-3791-4577-A932-C8401DA76259}" dt="2023-08-01T09:09:13.398" v="3031" actId="14100"/>
          <ac:spMkLst>
            <pc:docMk/>
            <pc:sldMk cId="1885687048" sldId="538"/>
            <ac:spMk id="8" creationId="{4FC08806-1E25-A3AF-0E32-2C5615ED0F95}"/>
          </ac:spMkLst>
        </pc:spChg>
      </pc:sldChg>
      <pc:sldChg chg="modSp add mod">
        <pc:chgData name="Thu Thao" userId="2c068e76ad5633ce" providerId="LiveId" clId="{3FD92510-3791-4577-A932-C8401DA76259}" dt="2023-08-01T08:25:20.534" v="2583" actId="20577"/>
        <pc:sldMkLst>
          <pc:docMk/>
          <pc:sldMk cId="1373566181" sldId="539"/>
        </pc:sldMkLst>
        <pc:spChg chg="mod">
          <ac:chgData name="Thu Thao" userId="2c068e76ad5633ce" providerId="LiveId" clId="{3FD92510-3791-4577-A932-C8401DA76259}" dt="2023-08-01T08:25:20.534" v="2583" actId="20577"/>
          <ac:spMkLst>
            <pc:docMk/>
            <pc:sldMk cId="1373566181" sldId="539"/>
            <ac:spMk id="6" creationId="{5E63BD44-5E06-F8E9-C04A-D5B56211CFEE}"/>
          </ac:spMkLst>
        </pc:spChg>
        <pc:spChg chg="mod">
          <ac:chgData name="Thu Thao" userId="2c068e76ad5633ce" providerId="LiveId" clId="{3FD92510-3791-4577-A932-C8401DA76259}" dt="2023-08-01T08:10:27.241" v="2496" actId="20577"/>
          <ac:spMkLst>
            <pc:docMk/>
            <pc:sldMk cId="1373566181" sldId="539"/>
            <ac:spMk id="8" creationId="{4FC08806-1E25-A3AF-0E32-2C5615ED0F95}"/>
          </ac:spMkLst>
        </pc:spChg>
      </pc:sldChg>
      <pc:sldChg chg="modSp add mod">
        <pc:chgData name="Thu Thao" userId="2c068e76ad5633ce" providerId="LiveId" clId="{3FD92510-3791-4577-A932-C8401DA76259}" dt="2023-08-01T08:25:27.362" v="2584" actId="20577"/>
        <pc:sldMkLst>
          <pc:docMk/>
          <pc:sldMk cId="182226105" sldId="540"/>
        </pc:sldMkLst>
        <pc:spChg chg="mod">
          <ac:chgData name="Thu Thao" userId="2c068e76ad5633ce" providerId="LiveId" clId="{3FD92510-3791-4577-A932-C8401DA76259}" dt="2023-08-01T08:25:27.362" v="2584" actId="20577"/>
          <ac:spMkLst>
            <pc:docMk/>
            <pc:sldMk cId="182226105" sldId="540"/>
            <ac:spMk id="6" creationId="{5E63BD44-5E06-F8E9-C04A-D5B56211CFEE}"/>
          </ac:spMkLst>
        </pc:spChg>
      </pc:sldChg>
      <pc:sldChg chg="addSp delSp modSp add mod">
        <pc:chgData name="Thu Thao" userId="2c068e76ad5633ce" providerId="LiveId" clId="{3FD92510-3791-4577-A932-C8401DA76259}" dt="2023-08-01T08:25:55.480" v="2601" actId="1035"/>
        <pc:sldMkLst>
          <pc:docMk/>
          <pc:sldMk cId="3040747191" sldId="541"/>
        </pc:sldMkLst>
        <pc:spChg chg="add del">
          <ac:chgData name="Thu Thao" userId="2c068e76ad5633ce" providerId="LiveId" clId="{3FD92510-3791-4577-A932-C8401DA76259}" dt="2023-08-01T08:12:32.590" v="2526" actId="478"/>
          <ac:spMkLst>
            <pc:docMk/>
            <pc:sldMk cId="3040747191" sldId="541"/>
            <ac:spMk id="3" creationId="{F0BBE57F-3978-0F09-E0D2-E05D5DEE950E}"/>
          </ac:spMkLst>
        </pc:spChg>
        <pc:spChg chg="mod">
          <ac:chgData name="Thu Thao" userId="2c068e76ad5633ce" providerId="LiveId" clId="{3FD92510-3791-4577-A932-C8401DA76259}" dt="2023-08-01T08:25:55.480" v="2601" actId="1035"/>
          <ac:spMkLst>
            <pc:docMk/>
            <pc:sldMk cId="3040747191" sldId="541"/>
            <ac:spMk id="6" creationId="{5E63BD44-5E06-F8E9-C04A-D5B56211CFEE}"/>
          </ac:spMkLst>
        </pc:spChg>
      </pc:sldChg>
      <pc:sldChg chg="modSp add mod">
        <pc:chgData name="Thu Thao" userId="2c068e76ad5633ce" providerId="LiveId" clId="{3FD92510-3791-4577-A932-C8401DA76259}" dt="2023-08-01T08:26:20.376" v="2610" actId="20577"/>
        <pc:sldMkLst>
          <pc:docMk/>
          <pc:sldMk cId="3653434137" sldId="542"/>
        </pc:sldMkLst>
        <pc:spChg chg="mod">
          <ac:chgData name="Thu Thao" userId="2c068e76ad5633ce" providerId="LiveId" clId="{3FD92510-3791-4577-A932-C8401DA76259}" dt="2023-08-01T08:26:20.376" v="2610" actId="20577"/>
          <ac:spMkLst>
            <pc:docMk/>
            <pc:sldMk cId="3653434137" sldId="542"/>
            <ac:spMk id="6" creationId="{5E63BD44-5E06-F8E9-C04A-D5B56211CFEE}"/>
          </ac:spMkLst>
        </pc:spChg>
      </pc:sldChg>
      <pc:sldChg chg="addSp delSp modSp add del mod">
        <pc:chgData name="Thu Thao" userId="2c068e76ad5633ce" providerId="LiveId" clId="{3FD92510-3791-4577-A932-C8401DA76259}" dt="2023-08-01T08:26:32.294" v="2612" actId="47"/>
        <pc:sldMkLst>
          <pc:docMk/>
          <pc:sldMk cId="3439873144" sldId="543"/>
        </pc:sldMkLst>
        <pc:spChg chg="add del">
          <ac:chgData name="Thu Thao" userId="2c068e76ad5633ce" providerId="LiveId" clId="{3FD92510-3791-4577-A932-C8401DA76259}" dt="2023-08-01T08:24:00.673" v="2563" actId="22"/>
          <ac:spMkLst>
            <pc:docMk/>
            <pc:sldMk cId="3439873144" sldId="543"/>
            <ac:spMk id="3" creationId="{E5A05E84-FE26-C364-8B11-2464F0163E83}"/>
          </ac:spMkLst>
        </pc:spChg>
        <pc:spChg chg="add del">
          <ac:chgData name="Thu Thao" userId="2c068e76ad5633ce" providerId="LiveId" clId="{3FD92510-3791-4577-A932-C8401DA76259}" dt="2023-08-01T08:24:03.950" v="2565" actId="22"/>
          <ac:spMkLst>
            <pc:docMk/>
            <pc:sldMk cId="3439873144" sldId="543"/>
            <ac:spMk id="5" creationId="{0AC3F076-7CB7-37D1-6BE5-80E3C7172940}"/>
          </ac:spMkLst>
        </pc:spChg>
        <pc:spChg chg="del mod">
          <ac:chgData name="Thu Thao" userId="2c068e76ad5633ce" providerId="LiveId" clId="{3FD92510-3791-4577-A932-C8401DA76259}" dt="2023-08-01T08:26:12.936" v="2606"/>
          <ac:spMkLst>
            <pc:docMk/>
            <pc:sldMk cId="3439873144" sldId="543"/>
            <ac:spMk id="6" creationId="{5E63BD44-5E06-F8E9-C04A-D5B56211CFEE}"/>
          </ac:spMkLst>
        </pc:spChg>
        <pc:spChg chg="add del">
          <ac:chgData name="Thu Thao" userId="2c068e76ad5633ce" providerId="LiveId" clId="{3FD92510-3791-4577-A932-C8401DA76259}" dt="2023-08-01T08:24:07.256" v="2567" actId="22"/>
          <ac:spMkLst>
            <pc:docMk/>
            <pc:sldMk cId="3439873144" sldId="543"/>
            <ac:spMk id="10" creationId="{37D749C1-BE24-999A-746D-88B4869F6E88}"/>
          </ac:spMkLst>
        </pc:spChg>
      </pc:sldChg>
      <pc:sldChg chg="modSp add mod">
        <pc:chgData name="Thu Thao" userId="2c068e76ad5633ce" providerId="LiveId" clId="{3FD92510-3791-4577-A932-C8401DA76259}" dt="2023-08-01T08:27:43.489" v="2631"/>
        <pc:sldMkLst>
          <pc:docMk/>
          <pc:sldMk cId="231362511" sldId="544"/>
        </pc:sldMkLst>
        <pc:spChg chg="mod">
          <ac:chgData name="Thu Thao" userId="2c068e76ad5633ce" providerId="LiveId" clId="{3FD92510-3791-4577-A932-C8401DA76259}" dt="2023-08-01T08:27:43.489" v="2631"/>
          <ac:spMkLst>
            <pc:docMk/>
            <pc:sldMk cId="231362511" sldId="544"/>
            <ac:spMk id="6" creationId="{5E63BD44-5E06-F8E9-C04A-D5B56211CFEE}"/>
          </ac:spMkLst>
        </pc:spChg>
      </pc:sldChg>
      <pc:sldChg chg="add del">
        <pc:chgData name="Thu Thao" userId="2c068e76ad5633ce" providerId="LiveId" clId="{3FD92510-3791-4577-A932-C8401DA76259}" dt="2023-08-01T08:27:51.597" v="2632" actId="47"/>
        <pc:sldMkLst>
          <pc:docMk/>
          <pc:sldMk cId="3090170853" sldId="545"/>
        </pc:sldMkLst>
      </pc:sldChg>
      <pc:sldChg chg="add del">
        <pc:chgData name="Thu Thao" userId="2c068e76ad5633ce" providerId="LiveId" clId="{3FD92510-3791-4577-A932-C8401DA76259}" dt="2023-08-01T08:31:46.511" v="2650" actId="47"/>
        <pc:sldMkLst>
          <pc:docMk/>
          <pc:sldMk cId="1813825752" sldId="546"/>
        </pc:sldMkLst>
      </pc:sldChg>
      <pc:sldChg chg="addSp delSp modSp add mod">
        <pc:chgData name="Thu Thao" userId="2c068e76ad5633ce" providerId="LiveId" clId="{3FD92510-3791-4577-A932-C8401DA76259}" dt="2023-08-01T08:28:36.607" v="2639" actId="22"/>
        <pc:sldMkLst>
          <pc:docMk/>
          <pc:sldMk cId="775021098" sldId="547"/>
        </pc:sldMkLst>
        <pc:spChg chg="add del">
          <ac:chgData name="Thu Thao" userId="2c068e76ad5633ce" providerId="LiveId" clId="{3FD92510-3791-4577-A932-C8401DA76259}" dt="2023-08-01T08:28:36.607" v="2639" actId="22"/>
          <ac:spMkLst>
            <pc:docMk/>
            <pc:sldMk cId="775021098" sldId="547"/>
            <ac:spMk id="3" creationId="{D725B78D-9B5B-1D64-0D3A-1E27B5C0B266}"/>
          </ac:spMkLst>
        </pc:spChg>
        <pc:spChg chg="mod">
          <ac:chgData name="Thu Thao" userId="2c068e76ad5633ce" providerId="LiveId" clId="{3FD92510-3791-4577-A932-C8401DA76259}" dt="2023-08-01T08:28:11.081" v="2637" actId="20577"/>
          <ac:spMkLst>
            <pc:docMk/>
            <pc:sldMk cId="775021098" sldId="547"/>
            <ac:spMk id="6" creationId="{5E63BD44-5E06-F8E9-C04A-D5B56211CFEE}"/>
          </ac:spMkLst>
        </pc:spChg>
      </pc:sldChg>
      <pc:sldChg chg="modSp add mod">
        <pc:chgData name="Thu Thao" userId="2c068e76ad5633ce" providerId="LiveId" clId="{3FD92510-3791-4577-A932-C8401DA76259}" dt="2023-08-01T08:33:02.810" v="2657" actId="21"/>
        <pc:sldMkLst>
          <pc:docMk/>
          <pc:sldMk cId="3318013951" sldId="548"/>
        </pc:sldMkLst>
        <pc:spChg chg="mod">
          <ac:chgData name="Thu Thao" userId="2c068e76ad5633ce" providerId="LiveId" clId="{3FD92510-3791-4577-A932-C8401DA76259}" dt="2023-08-01T08:33:02.810" v="2657" actId="21"/>
          <ac:spMkLst>
            <pc:docMk/>
            <pc:sldMk cId="3318013951" sldId="548"/>
            <ac:spMk id="6" creationId="{5E63BD44-5E06-F8E9-C04A-D5B56211CFEE}"/>
          </ac:spMkLst>
        </pc:spChg>
      </pc:sldChg>
      <pc:sldChg chg="modSp add mod">
        <pc:chgData name="Thu Thao" userId="2c068e76ad5633ce" providerId="LiveId" clId="{3FD92510-3791-4577-A932-C8401DA76259}" dt="2023-08-01T08:33:31.309" v="2661" actId="20577"/>
        <pc:sldMkLst>
          <pc:docMk/>
          <pc:sldMk cId="3857850746" sldId="549"/>
        </pc:sldMkLst>
        <pc:spChg chg="mod">
          <ac:chgData name="Thu Thao" userId="2c068e76ad5633ce" providerId="LiveId" clId="{3FD92510-3791-4577-A932-C8401DA76259}" dt="2023-08-01T08:33:31.309" v="2661" actId="20577"/>
          <ac:spMkLst>
            <pc:docMk/>
            <pc:sldMk cId="3857850746" sldId="549"/>
            <ac:spMk id="6" creationId="{5E63BD44-5E06-F8E9-C04A-D5B56211CFEE}"/>
          </ac:spMkLst>
        </pc:spChg>
      </pc:sldChg>
      <pc:sldChg chg="addSp delSp modSp add mod">
        <pc:chgData name="Thu Thao" userId="2c068e76ad5633ce" providerId="LiveId" clId="{3FD92510-3791-4577-A932-C8401DA76259}" dt="2023-08-01T08:34:29.771" v="2676"/>
        <pc:sldMkLst>
          <pc:docMk/>
          <pc:sldMk cId="2304471884" sldId="550"/>
        </pc:sldMkLst>
        <pc:spChg chg="add del mod">
          <ac:chgData name="Thu Thao" userId="2c068e76ad5633ce" providerId="LiveId" clId="{3FD92510-3791-4577-A932-C8401DA76259}" dt="2023-08-01T08:34:29.771" v="2676"/>
          <ac:spMkLst>
            <pc:docMk/>
            <pc:sldMk cId="2304471884" sldId="550"/>
            <ac:spMk id="2" creationId="{E8F5BC91-0F62-0346-3153-8902725C75ED}"/>
          </ac:spMkLst>
        </pc:spChg>
        <pc:spChg chg="mod">
          <ac:chgData name="Thu Thao" userId="2c068e76ad5633ce" providerId="LiveId" clId="{3FD92510-3791-4577-A932-C8401DA76259}" dt="2023-08-01T08:34:25.334" v="2674" actId="1076"/>
          <ac:spMkLst>
            <pc:docMk/>
            <pc:sldMk cId="2304471884" sldId="550"/>
            <ac:spMk id="6" creationId="{5E63BD44-5E06-F8E9-C04A-D5B56211CFEE}"/>
          </ac:spMkLst>
        </pc:spChg>
        <pc:spChg chg="mod">
          <ac:chgData name="Thu Thao" userId="2c068e76ad5633ce" providerId="LiveId" clId="{3FD92510-3791-4577-A932-C8401DA76259}" dt="2023-08-01T08:34:20.286" v="2673" actId="14100"/>
          <ac:spMkLst>
            <pc:docMk/>
            <pc:sldMk cId="2304471884" sldId="550"/>
            <ac:spMk id="8" creationId="{4FC08806-1E25-A3AF-0E32-2C5615ED0F95}"/>
          </ac:spMkLst>
        </pc:spChg>
      </pc:sldChg>
      <pc:sldChg chg="modSp add mod">
        <pc:chgData name="Thu Thao" userId="2c068e76ad5633ce" providerId="LiveId" clId="{3FD92510-3791-4577-A932-C8401DA76259}" dt="2023-08-01T08:36:09.599" v="2690" actId="1035"/>
        <pc:sldMkLst>
          <pc:docMk/>
          <pc:sldMk cId="2316052864" sldId="551"/>
        </pc:sldMkLst>
        <pc:spChg chg="mod">
          <ac:chgData name="Thu Thao" userId="2c068e76ad5633ce" providerId="LiveId" clId="{3FD92510-3791-4577-A932-C8401DA76259}" dt="2023-08-01T08:36:09.599" v="2690" actId="1035"/>
          <ac:spMkLst>
            <pc:docMk/>
            <pc:sldMk cId="2316052864" sldId="551"/>
            <ac:spMk id="6" creationId="{5E63BD44-5E06-F8E9-C04A-D5B56211CFEE}"/>
          </ac:spMkLst>
        </pc:spChg>
        <pc:spChg chg="mod">
          <ac:chgData name="Thu Thao" userId="2c068e76ad5633ce" providerId="LiveId" clId="{3FD92510-3791-4577-A932-C8401DA76259}" dt="2023-08-01T08:36:05.246" v="2687" actId="1035"/>
          <ac:spMkLst>
            <pc:docMk/>
            <pc:sldMk cId="2316052864" sldId="551"/>
            <ac:spMk id="8" creationId="{4FC08806-1E25-A3AF-0E32-2C5615ED0F95}"/>
          </ac:spMkLst>
        </pc:spChg>
      </pc:sldChg>
      <pc:sldChg chg="modSp add mod">
        <pc:chgData name="Thu Thao" userId="2c068e76ad5633ce" providerId="LiveId" clId="{3FD92510-3791-4577-A932-C8401DA76259}" dt="2023-08-01T08:37:22.642" v="2713" actId="1036"/>
        <pc:sldMkLst>
          <pc:docMk/>
          <pc:sldMk cId="2687710045" sldId="552"/>
        </pc:sldMkLst>
        <pc:spChg chg="mod">
          <ac:chgData name="Thu Thao" userId="2c068e76ad5633ce" providerId="LiveId" clId="{3FD92510-3791-4577-A932-C8401DA76259}" dt="2023-08-01T08:37:22.642" v="2713" actId="1036"/>
          <ac:spMkLst>
            <pc:docMk/>
            <pc:sldMk cId="2687710045" sldId="552"/>
            <ac:spMk id="6" creationId="{5E63BD44-5E06-F8E9-C04A-D5B56211CFEE}"/>
          </ac:spMkLst>
        </pc:spChg>
        <pc:spChg chg="mod">
          <ac:chgData name="Thu Thao" userId="2c068e76ad5633ce" providerId="LiveId" clId="{3FD92510-3791-4577-A932-C8401DA76259}" dt="2023-08-01T08:37:06.901" v="2709" actId="1035"/>
          <ac:spMkLst>
            <pc:docMk/>
            <pc:sldMk cId="2687710045" sldId="552"/>
            <ac:spMk id="8" creationId="{4FC08806-1E25-A3AF-0E32-2C5615ED0F95}"/>
          </ac:spMkLst>
        </pc:spChg>
      </pc:sldChg>
      <pc:sldChg chg="modSp add mod">
        <pc:chgData name="Thu Thao" userId="2c068e76ad5633ce" providerId="LiveId" clId="{3FD92510-3791-4577-A932-C8401DA76259}" dt="2023-08-01T09:16:57.857" v="3078" actId="1035"/>
        <pc:sldMkLst>
          <pc:docMk/>
          <pc:sldMk cId="1374799254" sldId="553"/>
        </pc:sldMkLst>
        <pc:spChg chg="mod">
          <ac:chgData name="Thu Thao" userId="2c068e76ad5633ce" providerId="LiveId" clId="{3FD92510-3791-4577-A932-C8401DA76259}" dt="2023-08-01T09:16:57.857" v="3078" actId="1035"/>
          <ac:spMkLst>
            <pc:docMk/>
            <pc:sldMk cId="1374799254" sldId="553"/>
            <ac:spMk id="6" creationId="{5E63BD44-5E06-F8E9-C04A-D5B56211CFEE}"/>
          </ac:spMkLst>
        </pc:spChg>
        <pc:spChg chg="mod">
          <ac:chgData name="Thu Thao" userId="2c068e76ad5633ce" providerId="LiveId" clId="{3FD92510-3791-4577-A932-C8401DA76259}" dt="2023-08-01T09:16:45.444" v="3074" actId="1076"/>
          <ac:spMkLst>
            <pc:docMk/>
            <pc:sldMk cId="1374799254" sldId="553"/>
            <ac:spMk id="8" creationId="{4FC08806-1E25-A3AF-0E32-2C5615ED0F95}"/>
          </ac:spMkLst>
        </pc:spChg>
      </pc:sldChg>
      <pc:sldChg chg="modSp add mod">
        <pc:chgData name="Thu Thao" userId="2c068e76ad5633ce" providerId="LiveId" clId="{3FD92510-3791-4577-A932-C8401DA76259}" dt="2023-08-01T08:39:36.051" v="2745"/>
        <pc:sldMkLst>
          <pc:docMk/>
          <pc:sldMk cId="2730194525" sldId="554"/>
        </pc:sldMkLst>
        <pc:spChg chg="mod">
          <ac:chgData name="Thu Thao" userId="2c068e76ad5633ce" providerId="LiveId" clId="{3FD92510-3791-4577-A932-C8401DA76259}" dt="2023-08-01T08:39:36.051" v="2745"/>
          <ac:spMkLst>
            <pc:docMk/>
            <pc:sldMk cId="2730194525" sldId="554"/>
            <ac:spMk id="6" creationId="{5E63BD44-5E06-F8E9-C04A-D5B56211CFEE}"/>
          </ac:spMkLst>
        </pc:spChg>
      </pc:sldChg>
      <pc:sldChg chg="modSp add mod">
        <pc:chgData name="Thu Thao" userId="2c068e76ad5633ce" providerId="LiveId" clId="{3FD92510-3791-4577-A932-C8401DA76259}" dt="2023-08-01T09:16:18.104" v="3070" actId="1036"/>
        <pc:sldMkLst>
          <pc:docMk/>
          <pc:sldMk cId="1836737656" sldId="555"/>
        </pc:sldMkLst>
        <pc:spChg chg="mod">
          <ac:chgData name="Thu Thao" userId="2c068e76ad5633ce" providerId="LiveId" clId="{3FD92510-3791-4577-A932-C8401DA76259}" dt="2023-08-01T09:16:18.104" v="3070" actId="1036"/>
          <ac:spMkLst>
            <pc:docMk/>
            <pc:sldMk cId="1836737656" sldId="555"/>
            <ac:spMk id="6" creationId="{5E63BD44-5E06-F8E9-C04A-D5B56211CFEE}"/>
          </ac:spMkLst>
        </pc:spChg>
        <pc:spChg chg="mod">
          <ac:chgData name="Thu Thao" userId="2c068e76ad5633ce" providerId="LiveId" clId="{3FD92510-3791-4577-A932-C8401DA76259}" dt="2023-08-01T08:53:34.129" v="2907" actId="1035"/>
          <ac:spMkLst>
            <pc:docMk/>
            <pc:sldMk cId="1836737656" sldId="555"/>
            <ac:spMk id="8" creationId="{4FC08806-1E25-A3AF-0E32-2C5615ED0F95}"/>
          </ac:spMkLst>
        </pc:spChg>
      </pc:sldChg>
      <pc:sldChg chg="delSp modSp add del mod">
        <pc:chgData name="Thu Thao" userId="2c068e76ad5633ce" providerId="LiveId" clId="{3FD92510-3791-4577-A932-C8401DA76259}" dt="2023-08-01T08:53:38.720" v="2908" actId="47"/>
        <pc:sldMkLst>
          <pc:docMk/>
          <pc:sldMk cId="927305562" sldId="556"/>
        </pc:sldMkLst>
        <pc:spChg chg="del mod">
          <ac:chgData name="Thu Thao" userId="2c068e76ad5633ce" providerId="LiveId" clId="{3FD92510-3791-4577-A932-C8401DA76259}" dt="2023-08-01T08:53:05.046" v="2878"/>
          <ac:spMkLst>
            <pc:docMk/>
            <pc:sldMk cId="927305562" sldId="556"/>
            <ac:spMk id="6" creationId="{5E63BD44-5E06-F8E9-C04A-D5B56211CFEE}"/>
          </ac:spMkLst>
        </pc:spChg>
      </pc:sldChg>
      <pc:sldChg chg="addSp delSp modSp add mod">
        <pc:chgData name="Thu Thao" userId="2c068e76ad5633ce" providerId="LiveId" clId="{3FD92510-3791-4577-A932-C8401DA76259}" dt="2023-08-01T09:15:17.390" v="3037" actId="1076"/>
        <pc:sldMkLst>
          <pc:docMk/>
          <pc:sldMk cId="1545463663" sldId="557"/>
        </pc:sldMkLst>
        <pc:spChg chg="add del">
          <ac:chgData name="Thu Thao" userId="2c068e76ad5633ce" providerId="LiveId" clId="{3FD92510-3791-4577-A932-C8401DA76259}" dt="2023-08-01T08:42:36.049" v="2790" actId="22"/>
          <ac:spMkLst>
            <pc:docMk/>
            <pc:sldMk cId="1545463663" sldId="557"/>
            <ac:spMk id="3" creationId="{FDAB1EC4-AEEA-563C-9BB8-D2E2449685C9}"/>
          </ac:spMkLst>
        </pc:spChg>
        <pc:spChg chg="mod">
          <ac:chgData name="Thu Thao" userId="2c068e76ad5633ce" providerId="LiveId" clId="{3FD92510-3791-4577-A932-C8401DA76259}" dt="2023-08-01T09:15:17.390" v="3037" actId="1076"/>
          <ac:spMkLst>
            <pc:docMk/>
            <pc:sldMk cId="1545463663" sldId="557"/>
            <ac:spMk id="6" creationId="{5E63BD44-5E06-F8E9-C04A-D5B56211CFEE}"/>
          </ac:spMkLst>
        </pc:spChg>
        <pc:spChg chg="mod">
          <ac:chgData name="Thu Thao" userId="2c068e76ad5633ce" providerId="LiveId" clId="{3FD92510-3791-4577-A932-C8401DA76259}" dt="2023-08-01T08:42:31.791" v="2788" actId="1076"/>
          <ac:spMkLst>
            <pc:docMk/>
            <pc:sldMk cId="1545463663" sldId="557"/>
            <ac:spMk id="8" creationId="{4FC08806-1E25-A3AF-0E32-2C5615ED0F95}"/>
          </ac:spMkLst>
        </pc:spChg>
      </pc:sldChg>
      <pc:sldChg chg="modSp add mod">
        <pc:chgData name="Thu Thao" userId="2c068e76ad5633ce" providerId="LiveId" clId="{3FD92510-3791-4577-A932-C8401DA76259}" dt="2023-08-01T09:15:22.493" v="3042" actId="1036"/>
        <pc:sldMkLst>
          <pc:docMk/>
          <pc:sldMk cId="3021014487" sldId="558"/>
        </pc:sldMkLst>
        <pc:spChg chg="mod">
          <ac:chgData name="Thu Thao" userId="2c068e76ad5633ce" providerId="LiveId" clId="{3FD92510-3791-4577-A932-C8401DA76259}" dt="2023-08-01T09:15:22.493" v="3042" actId="1036"/>
          <ac:spMkLst>
            <pc:docMk/>
            <pc:sldMk cId="3021014487" sldId="558"/>
            <ac:spMk id="6" creationId="{5E63BD44-5E06-F8E9-C04A-D5B56211CFEE}"/>
          </ac:spMkLst>
        </pc:spChg>
      </pc:sldChg>
      <pc:sldChg chg="addSp delSp modSp add mod">
        <pc:chgData name="Thu Thao" userId="2c068e76ad5633ce" providerId="LiveId" clId="{3FD92510-3791-4577-A932-C8401DA76259}" dt="2023-08-01T08:44:07.208" v="2806"/>
        <pc:sldMkLst>
          <pc:docMk/>
          <pc:sldMk cId="4205196614" sldId="559"/>
        </pc:sldMkLst>
        <pc:spChg chg="add del mod">
          <ac:chgData name="Thu Thao" userId="2c068e76ad5633ce" providerId="LiveId" clId="{3FD92510-3791-4577-A932-C8401DA76259}" dt="2023-08-01T08:44:04.752" v="2804"/>
          <ac:spMkLst>
            <pc:docMk/>
            <pc:sldMk cId="4205196614" sldId="559"/>
            <ac:spMk id="2" creationId="{670B6AA1-BDB1-E02C-4B0B-5D546B2156F0}"/>
          </ac:spMkLst>
        </pc:spChg>
        <pc:spChg chg="add del mod">
          <ac:chgData name="Thu Thao" userId="2c068e76ad5633ce" providerId="LiveId" clId="{3FD92510-3791-4577-A932-C8401DA76259}" dt="2023-08-01T08:44:07.208" v="2806"/>
          <ac:spMkLst>
            <pc:docMk/>
            <pc:sldMk cId="4205196614" sldId="559"/>
            <ac:spMk id="3" creationId="{FDD3DE17-26F5-E00B-2C12-AC58691EE5CF}"/>
          </ac:spMkLst>
        </pc:spChg>
        <pc:spChg chg="mod">
          <ac:chgData name="Thu Thao" userId="2c068e76ad5633ce" providerId="LiveId" clId="{3FD92510-3791-4577-A932-C8401DA76259}" dt="2023-08-01T08:43:18.542" v="2802" actId="14100"/>
          <ac:spMkLst>
            <pc:docMk/>
            <pc:sldMk cId="4205196614" sldId="559"/>
            <ac:spMk id="6" creationId="{5E63BD44-5E06-F8E9-C04A-D5B56211CFEE}"/>
          </ac:spMkLst>
        </pc:spChg>
      </pc:sldChg>
      <pc:sldChg chg="modSp add mod">
        <pc:chgData name="Thu Thao" userId="2c068e76ad5633ce" providerId="LiveId" clId="{3FD92510-3791-4577-A932-C8401DA76259}" dt="2023-08-01T09:15:59.564" v="3068" actId="1036"/>
        <pc:sldMkLst>
          <pc:docMk/>
          <pc:sldMk cId="114356437" sldId="560"/>
        </pc:sldMkLst>
        <pc:spChg chg="mod">
          <ac:chgData name="Thu Thao" userId="2c068e76ad5633ce" providerId="LiveId" clId="{3FD92510-3791-4577-A932-C8401DA76259}" dt="2023-08-01T09:15:59.564" v="3068" actId="1036"/>
          <ac:spMkLst>
            <pc:docMk/>
            <pc:sldMk cId="114356437" sldId="560"/>
            <ac:spMk id="6" creationId="{5E63BD44-5E06-F8E9-C04A-D5B56211CFEE}"/>
          </ac:spMkLst>
        </pc:spChg>
      </pc:sldChg>
      <pc:sldChg chg="modSp add mod">
        <pc:chgData name="Thu Thao" userId="2c068e76ad5633ce" providerId="LiveId" clId="{3FD92510-3791-4577-A932-C8401DA76259}" dt="2023-08-01T09:15:52.316" v="3059" actId="1036"/>
        <pc:sldMkLst>
          <pc:docMk/>
          <pc:sldMk cId="392188917" sldId="561"/>
        </pc:sldMkLst>
        <pc:spChg chg="mod">
          <ac:chgData name="Thu Thao" userId="2c068e76ad5633ce" providerId="LiveId" clId="{3FD92510-3791-4577-A932-C8401DA76259}" dt="2023-08-01T09:15:52.316" v="3059" actId="1036"/>
          <ac:spMkLst>
            <pc:docMk/>
            <pc:sldMk cId="392188917" sldId="561"/>
            <ac:spMk id="6" creationId="{5E63BD44-5E06-F8E9-C04A-D5B56211CFEE}"/>
          </ac:spMkLst>
        </pc:spChg>
      </pc:sldChg>
      <pc:sldChg chg="modSp add mod">
        <pc:chgData name="Thu Thao" userId="2c068e76ad5633ce" providerId="LiveId" clId="{3FD92510-3791-4577-A932-C8401DA76259}" dt="2023-08-01T08:46:52.332" v="2824"/>
        <pc:sldMkLst>
          <pc:docMk/>
          <pc:sldMk cId="3954552103" sldId="562"/>
        </pc:sldMkLst>
        <pc:spChg chg="mod">
          <ac:chgData name="Thu Thao" userId="2c068e76ad5633ce" providerId="LiveId" clId="{3FD92510-3791-4577-A932-C8401DA76259}" dt="2023-08-01T08:46:52.332" v="2824"/>
          <ac:spMkLst>
            <pc:docMk/>
            <pc:sldMk cId="3954552103" sldId="562"/>
            <ac:spMk id="6" creationId="{5E63BD44-5E06-F8E9-C04A-D5B56211CFEE}"/>
          </ac:spMkLst>
        </pc:spChg>
      </pc:sldChg>
      <pc:sldChg chg="addSp delSp modSp add mod">
        <pc:chgData name="Thu Thao" userId="2c068e76ad5633ce" providerId="LiveId" clId="{3FD92510-3791-4577-A932-C8401DA76259}" dt="2023-08-01T09:15:35.425" v="3047" actId="1035"/>
        <pc:sldMkLst>
          <pc:docMk/>
          <pc:sldMk cId="1795238769" sldId="563"/>
        </pc:sldMkLst>
        <pc:spChg chg="add del mod">
          <ac:chgData name="Thu Thao" userId="2c068e76ad5633ce" providerId="LiveId" clId="{3FD92510-3791-4577-A932-C8401DA76259}" dt="2023-08-01T08:47:45.954" v="2832"/>
          <ac:spMkLst>
            <pc:docMk/>
            <pc:sldMk cId="1795238769" sldId="563"/>
            <ac:spMk id="2" creationId="{83B427B8-602D-01DD-DA4F-60C81A03CB6F}"/>
          </ac:spMkLst>
        </pc:spChg>
        <pc:spChg chg="add del mod">
          <ac:chgData name="Thu Thao" userId="2c068e76ad5633ce" providerId="LiveId" clId="{3FD92510-3791-4577-A932-C8401DA76259}" dt="2023-08-01T08:47:48.811" v="2834"/>
          <ac:spMkLst>
            <pc:docMk/>
            <pc:sldMk cId="1795238769" sldId="563"/>
            <ac:spMk id="3" creationId="{E51F22E1-2D24-8643-ADCD-5FE249C47C43}"/>
          </ac:spMkLst>
        </pc:spChg>
        <pc:spChg chg="mod">
          <ac:chgData name="Thu Thao" userId="2c068e76ad5633ce" providerId="LiveId" clId="{3FD92510-3791-4577-A932-C8401DA76259}" dt="2023-08-01T08:47:28.945" v="2830" actId="1076"/>
          <ac:spMkLst>
            <pc:docMk/>
            <pc:sldMk cId="1795238769" sldId="563"/>
            <ac:spMk id="6" creationId="{5E63BD44-5E06-F8E9-C04A-D5B56211CFEE}"/>
          </ac:spMkLst>
        </pc:spChg>
        <pc:spChg chg="mod">
          <ac:chgData name="Thu Thao" userId="2c068e76ad5633ce" providerId="LiveId" clId="{3FD92510-3791-4577-A932-C8401DA76259}" dt="2023-08-01T09:15:35.425" v="3047" actId="1035"/>
          <ac:spMkLst>
            <pc:docMk/>
            <pc:sldMk cId="1795238769" sldId="563"/>
            <ac:spMk id="8" creationId="{4FC08806-1E25-A3AF-0E32-2C5615ED0F95}"/>
          </ac:spMkLst>
        </pc:spChg>
      </pc:sldChg>
      <pc:sldChg chg="modSp add mod">
        <pc:chgData name="Thu Thao" userId="2c068e76ad5633ce" providerId="LiveId" clId="{3FD92510-3791-4577-A932-C8401DA76259}" dt="2023-08-01T08:48:13.693" v="2851" actId="1036"/>
        <pc:sldMkLst>
          <pc:docMk/>
          <pc:sldMk cId="3846588660" sldId="564"/>
        </pc:sldMkLst>
        <pc:spChg chg="mod">
          <ac:chgData name="Thu Thao" userId="2c068e76ad5633ce" providerId="LiveId" clId="{3FD92510-3791-4577-A932-C8401DA76259}" dt="2023-08-01T08:48:13.693" v="2851" actId="1036"/>
          <ac:spMkLst>
            <pc:docMk/>
            <pc:sldMk cId="3846588660" sldId="564"/>
            <ac:spMk id="6" creationId="{5E63BD44-5E06-F8E9-C04A-D5B56211CFEE}"/>
          </ac:spMkLst>
        </pc:spChg>
      </pc:sldChg>
      <pc:sldChg chg="modSp add mod">
        <pc:chgData name="Thu Thao" userId="2c068e76ad5633ce" providerId="LiveId" clId="{3FD92510-3791-4577-A932-C8401DA76259}" dt="2023-08-01T08:54:02.751" v="2909" actId="21"/>
        <pc:sldMkLst>
          <pc:docMk/>
          <pc:sldMk cId="3286457673" sldId="565"/>
        </pc:sldMkLst>
        <pc:spChg chg="mod">
          <ac:chgData name="Thu Thao" userId="2c068e76ad5633ce" providerId="LiveId" clId="{3FD92510-3791-4577-A932-C8401DA76259}" dt="2023-08-01T08:54:02.751" v="2909" actId="21"/>
          <ac:spMkLst>
            <pc:docMk/>
            <pc:sldMk cId="3286457673" sldId="565"/>
            <ac:spMk id="6" creationId="{5E63BD44-5E06-F8E9-C04A-D5B56211CFEE}"/>
          </ac:spMkLst>
        </pc:spChg>
      </pc:sldChg>
      <pc:sldChg chg="addSp delSp modSp add mod">
        <pc:chgData name="Thu Thao" userId="2c068e76ad5633ce" providerId="LiveId" clId="{3FD92510-3791-4577-A932-C8401DA76259}" dt="2023-08-01T08:54:13.821" v="2913" actId="21"/>
        <pc:sldMkLst>
          <pc:docMk/>
          <pc:sldMk cId="3012400465" sldId="566"/>
        </pc:sldMkLst>
        <pc:spChg chg="add mod">
          <ac:chgData name="Thu Thao" userId="2c068e76ad5633ce" providerId="LiveId" clId="{3FD92510-3791-4577-A932-C8401DA76259}" dt="2023-08-01T08:54:13.821" v="2913" actId="21"/>
          <ac:spMkLst>
            <pc:docMk/>
            <pc:sldMk cId="3012400465" sldId="566"/>
            <ac:spMk id="2" creationId="{C749156C-6A46-4277-CBC8-FDF889C4A6CE}"/>
          </ac:spMkLst>
        </pc:spChg>
        <pc:spChg chg="del mod">
          <ac:chgData name="Thu Thao" userId="2c068e76ad5633ce" providerId="LiveId" clId="{3FD92510-3791-4577-A932-C8401DA76259}" dt="2023-08-01T08:49:00.627" v="2861"/>
          <ac:spMkLst>
            <pc:docMk/>
            <pc:sldMk cId="3012400465" sldId="566"/>
            <ac:spMk id="6" creationId="{5E63BD44-5E06-F8E9-C04A-D5B56211CFEE}"/>
          </ac:spMkLst>
        </pc:spChg>
      </pc:sldChg>
      <pc:sldChg chg="modSp add mod">
        <pc:chgData name="Thu Thao" userId="2c068e76ad5633ce" providerId="LiveId" clId="{3FD92510-3791-4577-A932-C8401DA76259}" dt="2023-08-01T08:54:19.043" v="2915" actId="20577"/>
        <pc:sldMkLst>
          <pc:docMk/>
          <pc:sldMk cId="2394228796" sldId="567"/>
        </pc:sldMkLst>
        <pc:spChg chg="mod">
          <ac:chgData name="Thu Thao" userId="2c068e76ad5633ce" providerId="LiveId" clId="{3FD92510-3791-4577-A932-C8401DA76259}" dt="2023-08-01T08:54:19.043" v="2915" actId="20577"/>
          <ac:spMkLst>
            <pc:docMk/>
            <pc:sldMk cId="2394228796" sldId="567"/>
            <ac:spMk id="2" creationId="{C749156C-6A46-4277-CBC8-FDF889C4A6CE}"/>
          </ac:spMkLst>
        </pc:spChg>
      </pc:sldChg>
      <pc:sldChg chg="modSp add mod">
        <pc:chgData name="Thu Thao" userId="2c068e76ad5633ce" providerId="LiveId" clId="{3FD92510-3791-4577-A932-C8401DA76259}" dt="2023-08-01T09:10:16.192" v="3034" actId="20577"/>
        <pc:sldMkLst>
          <pc:docMk/>
          <pc:sldMk cId="3112153893" sldId="568"/>
        </pc:sldMkLst>
        <pc:spChg chg="mod">
          <ac:chgData name="Thu Thao" userId="2c068e76ad5633ce" providerId="LiveId" clId="{3FD92510-3791-4577-A932-C8401DA76259}" dt="2023-08-01T08:59:09.056" v="2959" actId="1035"/>
          <ac:spMkLst>
            <pc:docMk/>
            <pc:sldMk cId="3112153893" sldId="568"/>
            <ac:spMk id="3" creationId="{E8B1C266-BE37-FB02-1D30-74F81F06501E}"/>
          </ac:spMkLst>
        </pc:spChg>
        <pc:spChg chg="mod">
          <ac:chgData name="Thu Thao" userId="2c068e76ad5633ce" providerId="LiveId" clId="{3FD92510-3791-4577-A932-C8401DA76259}" dt="2023-08-01T09:10:16.192" v="3034" actId="20577"/>
          <ac:spMkLst>
            <pc:docMk/>
            <pc:sldMk cId="3112153893" sldId="568"/>
            <ac:spMk id="6" creationId="{5E63BD44-5E06-F8E9-C04A-D5B56211CFEE}"/>
          </ac:spMkLst>
        </pc:spChg>
      </pc:sldChg>
      <pc:sldMasterChg chg="modSp modSldLayout">
        <pc:chgData name="Thu Thao" userId="2c068e76ad5633ce" providerId="LiveId" clId="{3FD92510-3791-4577-A932-C8401DA76259}" dt="2023-07-31T08:12:34.322" v="25"/>
        <pc:sldMasterMkLst>
          <pc:docMk/>
          <pc:sldMasterMk cId="1393982616" sldId="2147483795"/>
        </pc:sldMasterMkLst>
        <pc:spChg chg="mod">
          <ac:chgData name="Thu Thao" userId="2c068e76ad5633ce" providerId="LiveId" clId="{3FD92510-3791-4577-A932-C8401DA76259}" dt="2023-07-31T08:12:34.322" v="25"/>
          <ac:spMkLst>
            <pc:docMk/>
            <pc:sldMasterMk cId="1393982616" sldId="2147483795"/>
            <ac:spMk id="5" creationId="{00000000-0000-0000-0000-000000000000}"/>
          </ac:spMkLst>
        </pc:spChg>
        <pc:sldLayoutChg chg="modSp">
          <pc:chgData name="Thu Thao" userId="2c068e76ad5633ce" providerId="LiveId" clId="{3FD92510-3791-4577-A932-C8401DA76259}" dt="2023-07-31T08:12:34.322" v="25"/>
          <pc:sldLayoutMkLst>
            <pc:docMk/>
            <pc:sldMasterMk cId="1393982616" sldId="2147483795"/>
            <pc:sldLayoutMk cId="1094505876" sldId="2147483796"/>
          </pc:sldLayoutMkLst>
          <pc:spChg chg="mod">
            <ac:chgData name="Thu Thao" userId="2c068e76ad5633ce" providerId="LiveId" clId="{3FD92510-3791-4577-A932-C8401DA76259}" dt="2023-07-31T08:12:34.322" v="25"/>
            <ac:spMkLst>
              <pc:docMk/>
              <pc:sldMasterMk cId="1393982616" sldId="2147483795"/>
              <pc:sldLayoutMk cId="1094505876" sldId="2147483796"/>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55162773" sldId="2147483797"/>
          </pc:sldLayoutMkLst>
          <pc:spChg chg="mod">
            <ac:chgData name="Thu Thao" userId="2c068e76ad5633ce" providerId="LiveId" clId="{3FD92510-3791-4577-A932-C8401DA76259}" dt="2023-07-31T08:12:34.322" v="25"/>
            <ac:spMkLst>
              <pc:docMk/>
              <pc:sldMasterMk cId="1393982616" sldId="2147483795"/>
              <pc:sldLayoutMk cId="255162773" sldId="2147483797"/>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611645372" sldId="2147483798"/>
          </pc:sldLayoutMkLst>
          <pc:spChg chg="mod">
            <ac:chgData name="Thu Thao" userId="2c068e76ad5633ce" providerId="LiveId" clId="{3FD92510-3791-4577-A932-C8401DA76259}" dt="2023-07-31T08:12:34.322" v="25"/>
            <ac:spMkLst>
              <pc:docMk/>
              <pc:sldMasterMk cId="1393982616" sldId="2147483795"/>
              <pc:sldLayoutMk cId="3611645372" sldId="2147483798"/>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860548670" sldId="2147483799"/>
          </pc:sldLayoutMkLst>
          <pc:spChg chg="mod">
            <ac:chgData name="Thu Thao" userId="2c068e76ad5633ce" providerId="LiveId" clId="{3FD92510-3791-4577-A932-C8401DA76259}" dt="2023-07-31T08:12:34.322" v="25"/>
            <ac:spMkLst>
              <pc:docMk/>
              <pc:sldMasterMk cId="1393982616" sldId="2147483795"/>
              <pc:sldLayoutMk cId="860548670" sldId="2147483799"/>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017606513" sldId="2147483800"/>
          </pc:sldLayoutMkLst>
          <pc:spChg chg="mod">
            <ac:chgData name="Thu Thao" userId="2c068e76ad5633ce" providerId="LiveId" clId="{3FD92510-3791-4577-A932-C8401DA76259}" dt="2023-07-31T08:12:34.322" v="25"/>
            <ac:spMkLst>
              <pc:docMk/>
              <pc:sldMasterMk cId="1393982616" sldId="2147483795"/>
              <pc:sldLayoutMk cId="3017606513" sldId="2147483800"/>
              <ac:spMk id="8"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731852224" sldId="2147483801"/>
          </pc:sldLayoutMkLst>
          <pc:spChg chg="mod">
            <ac:chgData name="Thu Thao" userId="2c068e76ad5633ce" providerId="LiveId" clId="{3FD92510-3791-4577-A932-C8401DA76259}" dt="2023-07-31T08:12:34.322" v="25"/>
            <ac:spMkLst>
              <pc:docMk/>
              <pc:sldMasterMk cId="1393982616" sldId="2147483795"/>
              <pc:sldLayoutMk cId="1731852224" sldId="2147483801"/>
              <ac:spMk id="4"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335409804" sldId="2147483802"/>
          </pc:sldLayoutMkLst>
          <pc:spChg chg="mod">
            <ac:chgData name="Thu Thao" userId="2c068e76ad5633ce" providerId="LiveId" clId="{3FD92510-3791-4577-A932-C8401DA76259}" dt="2023-07-31T08:12:34.322" v="25"/>
            <ac:spMkLst>
              <pc:docMk/>
              <pc:sldMasterMk cId="1393982616" sldId="2147483795"/>
              <pc:sldLayoutMk cId="1335409804" sldId="2147483802"/>
              <ac:spMk id="3"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422389455" sldId="2147483803"/>
          </pc:sldLayoutMkLst>
          <pc:spChg chg="mod">
            <ac:chgData name="Thu Thao" userId="2c068e76ad5633ce" providerId="LiveId" clId="{3FD92510-3791-4577-A932-C8401DA76259}" dt="2023-07-31T08:12:34.322" v="25"/>
            <ac:spMkLst>
              <pc:docMk/>
              <pc:sldMasterMk cId="1393982616" sldId="2147483795"/>
              <pc:sldLayoutMk cId="1422389455" sldId="2147483803"/>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871949536" sldId="2147483804"/>
          </pc:sldLayoutMkLst>
          <pc:spChg chg="mod">
            <ac:chgData name="Thu Thao" userId="2c068e76ad5633ce" providerId="LiveId" clId="{3FD92510-3791-4577-A932-C8401DA76259}" dt="2023-07-31T08:12:34.322" v="25"/>
            <ac:spMkLst>
              <pc:docMk/>
              <pc:sldMasterMk cId="1393982616" sldId="2147483795"/>
              <pc:sldLayoutMk cId="871949536" sldId="2147483804"/>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73387668" sldId="2147483805"/>
          </pc:sldLayoutMkLst>
          <pc:spChg chg="mod">
            <ac:chgData name="Thu Thao" userId="2c068e76ad5633ce" providerId="LiveId" clId="{3FD92510-3791-4577-A932-C8401DA76259}" dt="2023-07-31T08:12:34.322" v="25"/>
            <ac:spMkLst>
              <pc:docMk/>
              <pc:sldMasterMk cId="1393982616" sldId="2147483795"/>
              <pc:sldLayoutMk cId="273387668" sldId="2147483805"/>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143742936" sldId="2147483806"/>
          </pc:sldLayoutMkLst>
          <pc:spChg chg="mod">
            <ac:chgData name="Thu Thao" userId="2c068e76ad5633ce" providerId="LiveId" clId="{3FD92510-3791-4577-A932-C8401DA76259}" dt="2023-07-31T08:12:34.322" v="25"/>
            <ac:spMkLst>
              <pc:docMk/>
              <pc:sldMasterMk cId="1393982616" sldId="2147483795"/>
              <pc:sldLayoutMk cId="1143742936" sldId="2147483806"/>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420046351" sldId="2147483807"/>
          </pc:sldLayoutMkLst>
          <pc:spChg chg="mod">
            <ac:chgData name="Thu Thao" userId="2c068e76ad5633ce" providerId="LiveId" clId="{3FD92510-3791-4577-A932-C8401DA76259}" dt="2023-07-31T08:12:34.322" v="25"/>
            <ac:spMkLst>
              <pc:docMk/>
              <pc:sldMasterMk cId="1393982616" sldId="2147483795"/>
              <pc:sldLayoutMk cId="1420046351" sldId="2147483807"/>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412089681" sldId="2147483808"/>
          </pc:sldLayoutMkLst>
          <pc:spChg chg="mod">
            <ac:chgData name="Thu Thao" userId="2c068e76ad5633ce" providerId="LiveId" clId="{3FD92510-3791-4577-A932-C8401DA76259}" dt="2023-07-31T08:12:34.322" v="25"/>
            <ac:spMkLst>
              <pc:docMk/>
              <pc:sldMasterMk cId="1393982616" sldId="2147483795"/>
              <pc:sldLayoutMk cId="3412089681" sldId="2147483808"/>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4270892799" sldId="2147483809"/>
          </pc:sldLayoutMkLst>
          <pc:spChg chg="mod">
            <ac:chgData name="Thu Thao" userId="2c068e76ad5633ce" providerId="LiveId" clId="{3FD92510-3791-4577-A932-C8401DA76259}" dt="2023-07-31T08:12:34.322" v="25"/>
            <ac:spMkLst>
              <pc:docMk/>
              <pc:sldMasterMk cId="1393982616" sldId="2147483795"/>
              <pc:sldLayoutMk cId="4270892799" sldId="2147483809"/>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561868960" sldId="2147483810"/>
          </pc:sldLayoutMkLst>
          <pc:spChg chg="mod">
            <ac:chgData name="Thu Thao" userId="2c068e76ad5633ce" providerId="LiveId" clId="{3FD92510-3791-4577-A932-C8401DA76259}" dt="2023-07-31T08:12:34.322" v="25"/>
            <ac:spMkLst>
              <pc:docMk/>
              <pc:sldMasterMk cId="1393982616" sldId="2147483795"/>
              <pc:sldLayoutMk cId="2561868960" sldId="2147483810"/>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989577080" sldId="2147483811"/>
          </pc:sldLayoutMkLst>
          <pc:spChg chg="mod">
            <ac:chgData name="Thu Thao" userId="2c068e76ad5633ce" providerId="LiveId" clId="{3FD92510-3791-4577-A932-C8401DA76259}" dt="2023-07-31T08:12:34.322" v="25"/>
            <ac:spMkLst>
              <pc:docMk/>
              <pc:sldMasterMk cId="1393982616" sldId="2147483795"/>
              <pc:sldLayoutMk cId="1989577080" sldId="2147483811"/>
              <ac:spMk id="5" creationId="{00000000-0000-0000-0000-000000000000}"/>
            </ac:spMkLst>
          </pc:spChg>
        </pc:sldLayoutChg>
      </pc:sldMasterChg>
    </pc:docChg>
  </pc:docChgLst>
  <pc:docChgLst>
    <pc:chgData name="Thu Thao" userId="2c068e76ad5633ce" providerId="LiveId" clId="{6D7A1901-D99B-44C7-86A8-FF71C66B999D}"/>
    <pc:docChg chg="undo custSel addSld delSld modSld sldOrd">
      <pc:chgData name="Thu Thao" userId="2c068e76ad5633ce" providerId="LiveId" clId="{6D7A1901-D99B-44C7-86A8-FF71C66B999D}" dt="2024-05-01T21:12:05.469" v="851" actId="20577"/>
      <pc:docMkLst>
        <pc:docMk/>
      </pc:docMkLst>
      <pc:sldChg chg="modSp mod">
        <pc:chgData name="Thu Thao" userId="2c068e76ad5633ce" providerId="LiveId" clId="{6D7A1901-D99B-44C7-86A8-FF71C66B999D}" dt="2024-05-01T20:24:29.473" v="2" actId="20577"/>
        <pc:sldMkLst>
          <pc:docMk/>
          <pc:sldMk cId="589610655" sldId="265"/>
        </pc:sldMkLst>
        <pc:spChg chg="mod">
          <ac:chgData name="Thu Thao" userId="2c068e76ad5633ce" providerId="LiveId" clId="{6D7A1901-D99B-44C7-86A8-FF71C66B999D}" dt="2024-05-01T20:24:29.473" v="2" actId="20577"/>
          <ac:spMkLst>
            <pc:docMk/>
            <pc:sldMk cId="589610655" sldId="265"/>
            <ac:spMk id="7" creationId="{00000000-0000-0000-0000-000000000000}"/>
          </ac:spMkLst>
        </pc:spChg>
      </pc:sldChg>
      <pc:sldChg chg="addSp delSp modSp mod">
        <pc:chgData name="Thu Thao" userId="2c068e76ad5633ce" providerId="LiveId" clId="{6D7A1901-D99B-44C7-86A8-FF71C66B999D}" dt="2024-05-01T20:33:32.644" v="306" actId="20577"/>
        <pc:sldMkLst>
          <pc:docMk/>
          <pc:sldMk cId="4212956585" sldId="365"/>
        </pc:sldMkLst>
        <pc:spChg chg="mod">
          <ac:chgData name="Thu Thao" userId="2c068e76ad5633ce" providerId="LiveId" clId="{6D7A1901-D99B-44C7-86A8-FF71C66B999D}" dt="2024-05-01T20:30:55.515" v="152" actId="14100"/>
          <ac:spMkLst>
            <pc:docMk/>
            <pc:sldMk cId="4212956585" sldId="365"/>
            <ac:spMk id="2" creationId="{F50181C0-7913-8B4C-0150-5C77C9E76DFE}"/>
          </ac:spMkLst>
        </pc:spChg>
        <pc:spChg chg="mod">
          <ac:chgData name="Thu Thao" userId="2c068e76ad5633ce" providerId="LiveId" clId="{6D7A1901-D99B-44C7-86A8-FF71C66B999D}" dt="2024-05-01T20:31:04.804" v="153" actId="20577"/>
          <ac:spMkLst>
            <pc:docMk/>
            <pc:sldMk cId="4212956585" sldId="365"/>
            <ac:spMk id="3" creationId="{2A6F0AEC-7045-303F-4720-B019078984CA}"/>
          </ac:spMkLst>
        </pc:spChg>
        <pc:spChg chg="mod">
          <ac:chgData name="Thu Thao" userId="2c068e76ad5633ce" providerId="LiveId" clId="{6D7A1901-D99B-44C7-86A8-FF71C66B999D}" dt="2024-05-01T20:33:32.644" v="306" actId="20577"/>
          <ac:spMkLst>
            <pc:docMk/>
            <pc:sldMk cId="4212956585" sldId="365"/>
            <ac:spMk id="4" creationId="{00000000-0000-0000-0000-000000000000}"/>
          </ac:spMkLst>
        </pc:spChg>
        <pc:spChg chg="mod">
          <ac:chgData name="Thu Thao" userId="2c068e76ad5633ce" providerId="LiveId" clId="{6D7A1901-D99B-44C7-86A8-FF71C66B999D}" dt="2024-05-01T20:24:44.211" v="3"/>
          <ac:spMkLst>
            <pc:docMk/>
            <pc:sldMk cId="4212956585" sldId="365"/>
            <ac:spMk id="7" creationId="{00000000-0000-0000-0000-000000000000}"/>
          </ac:spMkLst>
        </pc:spChg>
        <pc:graphicFrameChg chg="mod">
          <ac:chgData name="Thu Thao" userId="2c068e76ad5633ce" providerId="LiveId" clId="{6D7A1901-D99B-44C7-86A8-FF71C66B999D}" dt="2024-05-01T20:33:23.198" v="302"/>
          <ac:graphicFrameMkLst>
            <pc:docMk/>
            <pc:sldMk cId="4212956585" sldId="365"/>
            <ac:graphicFrameMk id="14" creationId="{00000000-0000-0000-0000-000000000000}"/>
          </ac:graphicFrameMkLst>
        </pc:graphicFrameChg>
        <pc:picChg chg="add del">
          <ac:chgData name="Thu Thao" userId="2c068e76ad5633ce" providerId="LiveId" clId="{6D7A1901-D99B-44C7-86A8-FF71C66B999D}" dt="2024-05-01T20:26:36.308" v="17" actId="22"/>
          <ac:picMkLst>
            <pc:docMk/>
            <pc:sldMk cId="4212956585" sldId="365"/>
            <ac:picMk id="8" creationId="{B24AD504-F6C2-395E-395F-D123E60EBB63}"/>
          </ac:picMkLst>
        </pc:picChg>
      </pc:sldChg>
      <pc:sldChg chg="modSp ord">
        <pc:chgData name="Thu Thao" userId="2c068e76ad5633ce" providerId="LiveId" clId="{6D7A1901-D99B-44C7-86A8-FF71C66B999D}" dt="2024-05-01T21:11:01.667" v="845"/>
        <pc:sldMkLst>
          <pc:docMk/>
          <pc:sldMk cId="1166080980" sldId="367"/>
        </pc:sldMkLst>
        <pc:spChg chg="mod">
          <ac:chgData name="Thu Thao" userId="2c068e76ad5633ce" providerId="LiveId" clId="{6D7A1901-D99B-44C7-86A8-FF71C66B999D}" dt="2024-05-01T20:24:44.211" v="3"/>
          <ac:spMkLst>
            <pc:docMk/>
            <pc:sldMk cId="1166080980" sldId="367"/>
            <ac:spMk id="8" creationId="{52456086-8919-4903-82F4-3F68D7C87E67}"/>
          </ac:spMkLst>
        </pc:spChg>
      </pc:sldChg>
      <pc:sldChg chg="modSp del">
        <pc:chgData name="Thu Thao" userId="2c068e76ad5633ce" providerId="LiveId" clId="{6D7A1901-D99B-44C7-86A8-FF71C66B999D}" dt="2024-05-01T20:36:23.570" v="376" actId="47"/>
        <pc:sldMkLst>
          <pc:docMk/>
          <pc:sldMk cId="2899345430" sldId="490"/>
        </pc:sldMkLst>
        <pc:spChg chg="mod">
          <ac:chgData name="Thu Thao" userId="2c068e76ad5633ce" providerId="LiveId" clId="{6D7A1901-D99B-44C7-86A8-FF71C66B999D}" dt="2024-05-01T20:24:44.211" v="3"/>
          <ac:spMkLst>
            <pc:docMk/>
            <pc:sldMk cId="2899345430" sldId="490"/>
            <ac:spMk id="7" creationId="{00000000-0000-0000-0000-000000000000}"/>
          </ac:spMkLst>
        </pc:spChg>
      </pc:sldChg>
      <pc:sldChg chg="addSp delSp modSp mod">
        <pc:chgData name="Thu Thao" userId="2c068e76ad5633ce" providerId="LiveId" clId="{6D7A1901-D99B-44C7-86A8-FF71C66B999D}" dt="2024-05-01T21:12:05.469" v="851" actId="20577"/>
        <pc:sldMkLst>
          <pc:docMk/>
          <pc:sldMk cId="2340192846" sldId="519"/>
        </pc:sldMkLst>
        <pc:spChg chg="del">
          <ac:chgData name="Thu Thao" userId="2c068e76ad5633ce" providerId="LiveId" clId="{6D7A1901-D99B-44C7-86A8-FF71C66B999D}" dt="2024-05-01T20:36:33.461" v="378" actId="478"/>
          <ac:spMkLst>
            <pc:docMk/>
            <pc:sldMk cId="2340192846" sldId="519"/>
            <ac:spMk id="2" creationId="{472571EC-E893-E208-CB7E-16A49ACB8B66}"/>
          </ac:spMkLst>
        </pc:spChg>
        <pc:spChg chg="add mod">
          <ac:chgData name="Thu Thao" userId="2c068e76ad5633ce" providerId="LiveId" clId="{6D7A1901-D99B-44C7-86A8-FF71C66B999D}" dt="2024-05-01T20:37:29.152" v="394" actId="1037"/>
          <ac:spMkLst>
            <pc:docMk/>
            <pc:sldMk cId="2340192846" sldId="519"/>
            <ac:spMk id="3" creationId="{4EF844B3-FA4C-88F1-B35D-E1DAF2BF1413}"/>
          </ac:spMkLst>
        </pc:spChg>
        <pc:spChg chg="mod">
          <ac:chgData name="Thu Thao" userId="2c068e76ad5633ce" providerId="LiveId" clId="{6D7A1901-D99B-44C7-86A8-FF71C66B999D}" dt="2024-05-01T21:12:05.469" v="851" actId="20577"/>
          <ac:spMkLst>
            <pc:docMk/>
            <pc:sldMk cId="2340192846" sldId="519"/>
            <ac:spMk id="6" creationId="{5E63BD44-5E06-F8E9-C04A-D5B56211CFEE}"/>
          </ac:spMkLst>
        </pc:spChg>
        <pc:spChg chg="mod">
          <ac:chgData name="Thu Thao" userId="2c068e76ad5633ce" providerId="LiveId" clId="{6D7A1901-D99B-44C7-86A8-FF71C66B999D}" dt="2024-05-01T20:24:44.211" v="3"/>
          <ac:spMkLst>
            <pc:docMk/>
            <pc:sldMk cId="2340192846" sldId="519"/>
            <ac:spMk id="7" creationId="{00000000-0000-0000-0000-000000000000}"/>
          </ac:spMkLst>
        </pc:spChg>
      </pc:sldChg>
      <pc:sldChg chg="modSp mod">
        <pc:chgData name="Thu Thao" userId="2c068e76ad5633ce" providerId="LiveId" clId="{6D7A1901-D99B-44C7-86A8-FF71C66B999D}" dt="2024-05-01T20:38:02.512" v="397"/>
        <pc:sldMkLst>
          <pc:docMk/>
          <pc:sldMk cId="646410701" sldId="520"/>
        </pc:sldMkLst>
        <pc:spChg chg="mod">
          <ac:chgData name="Thu Thao" userId="2c068e76ad5633ce" providerId="LiveId" clId="{6D7A1901-D99B-44C7-86A8-FF71C66B999D}" dt="2024-05-01T20:38:02.512" v="397"/>
          <ac:spMkLst>
            <pc:docMk/>
            <pc:sldMk cId="646410701" sldId="520"/>
            <ac:spMk id="2" creationId="{EAE0F353-07AC-2862-6EC4-58AD99C108FE}"/>
          </ac:spMkLst>
        </pc:spChg>
        <pc:spChg chg="mod">
          <ac:chgData name="Thu Thao" userId="2c068e76ad5633ce" providerId="LiveId" clId="{6D7A1901-D99B-44C7-86A8-FF71C66B999D}" dt="2024-05-01T20:24:44.211" v="3"/>
          <ac:spMkLst>
            <pc:docMk/>
            <pc:sldMk cId="646410701" sldId="520"/>
            <ac:spMk id="7" creationId="{00000000-0000-0000-0000-000000000000}"/>
          </ac:spMkLst>
        </pc:spChg>
        <pc:spChg chg="mod">
          <ac:chgData name="Thu Thao" userId="2c068e76ad5633ce" providerId="LiveId" clId="{6D7A1901-D99B-44C7-86A8-FF71C66B999D}" dt="2024-05-01T20:37:48.499" v="395"/>
          <ac:spMkLst>
            <pc:docMk/>
            <pc:sldMk cId="646410701" sldId="520"/>
            <ac:spMk id="8" creationId="{4FC08806-1E25-A3AF-0E32-2C5615ED0F95}"/>
          </ac:spMkLst>
        </pc:spChg>
      </pc:sldChg>
      <pc:sldChg chg="addSp delSp modSp mod">
        <pc:chgData name="Thu Thao" userId="2c068e76ad5633ce" providerId="LiveId" clId="{6D7A1901-D99B-44C7-86A8-FF71C66B999D}" dt="2024-05-01T21:05:12.668" v="717" actId="255"/>
        <pc:sldMkLst>
          <pc:docMk/>
          <pc:sldMk cId="2341696524" sldId="571"/>
        </pc:sldMkLst>
        <pc:spChg chg="add mod">
          <ac:chgData name="Thu Thao" userId="2c068e76ad5633ce" providerId="LiveId" clId="{6D7A1901-D99B-44C7-86A8-FF71C66B999D}" dt="2024-05-01T20:38:47.682" v="412"/>
          <ac:spMkLst>
            <pc:docMk/>
            <pc:sldMk cId="2341696524" sldId="571"/>
            <ac:spMk id="2" creationId="{57D4FF95-92F8-9459-B690-E1ECBFC62F4E}"/>
          </ac:spMkLst>
        </pc:spChg>
        <pc:spChg chg="del">
          <ac:chgData name="Thu Thao" userId="2c068e76ad5633ce" providerId="LiveId" clId="{6D7A1901-D99B-44C7-86A8-FF71C66B999D}" dt="2024-05-01T20:38:47.218" v="411" actId="478"/>
          <ac:spMkLst>
            <pc:docMk/>
            <pc:sldMk cId="2341696524" sldId="571"/>
            <ac:spMk id="3" creationId="{C74544B9-0ECC-48E2-ED73-0620F8E899E6}"/>
          </ac:spMkLst>
        </pc:spChg>
        <pc:spChg chg="mod">
          <ac:chgData name="Thu Thao" userId="2c068e76ad5633ce" providerId="LiveId" clId="{6D7A1901-D99B-44C7-86A8-FF71C66B999D}" dt="2024-05-01T21:05:12.668" v="717" actId="255"/>
          <ac:spMkLst>
            <pc:docMk/>
            <pc:sldMk cId="2341696524" sldId="571"/>
            <ac:spMk id="6" creationId="{5E63BD44-5E06-F8E9-C04A-D5B56211CFEE}"/>
          </ac:spMkLst>
        </pc:spChg>
        <pc:spChg chg="mod">
          <ac:chgData name="Thu Thao" userId="2c068e76ad5633ce" providerId="LiveId" clId="{6D7A1901-D99B-44C7-86A8-FF71C66B999D}" dt="2024-05-01T20:24:44.211" v="3"/>
          <ac:spMkLst>
            <pc:docMk/>
            <pc:sldMk cId="2341696524" sldId="571"/>
            <ac:spMk id="7" creationId="{00000000-0000-0000-0000-000000000000}"/>
          </ac:spMkLst>
        </pc:spChg>
      </pc:sldChg>
      <pc:sldChg chg="modSp mod">
        <pc:chgData name="Thu Thao" userId="2c068e76ad5633ce" providerId="LiveId" clId="{6D7A1901-D99B-44C7-86A8-FF71C66B999D}" dt="2024-05-01T21:08:53.872" v="783"/>
        <pc:sldMkLst>
          <pc:docMk/>
          <pc:sldMk cId="2976591380" sldId="572"/>
        </pc:sldMkLst>
        <pc:spChg chg="mod">
          <ac:chgData name="Thu Thao" userId="2c068e76ad5633ce" providerId="LiveId" clId="{6D7A1901-D99B-44C7-86A8-FF71C66B999D}" dt="2024-05-01T21:08:53.872" v="783"/>
          <ac:spMkLst>
            <pc:docMk/>
            <pc:sldMk cId="2976591380" sldId="572"/>
            <ac:spMk id="6" creationId="{5E63BD44-5E06-F8E9-C04A-D5B56211CFEE}"/>
          </ac:spMkLst>
        </pc:spChg>
        <pc:spChg chg="mod">
          <ac:chgData name="Thu Thao" userId="2c068e76ad5633ce" providerId="LiveId" clId="{6D7A1901-D99B-44C7-86A8-FF71C66B999D}" dt="2024-05-01T20:24:44.211" v="3"/>
          <ac:spMkLst>
            <pc:docMk/>
            <pc:sldMk cId="2976591380" sldId="572"/>
            <ac:spMk id="7" creationId="{00000000-0000-0000-0000-000000000000}"/>
          </ac:spMkLst>
        </pc:spChg>
        <pc:spChg chg="mod">
          <ac:chgData name="Thu Thao" userId="2c068e76ad5633ce" providerId="LiveId" clId="{6D7A1901-D99B-44C7-86A8-FF71C66B999D}" dt="2024-05-01T20:39:41.964" v="419" actId="14100"/>
          <ac:spMkLst>
            <pc:docMk/>
            <pc:sldMk cId="2976591380" sldId="572"/>
            <ac:spMk id="8" creationId="{4FC08806-1E25-A3AF-0E32-2C5615ED0F95}"/>
          </ac:spMkLst>
        </pc:spChg>
      </pc:sldChg>
      <pc:sldChg chg="modSp mod">
        <pc:chgData name="Thu Thao" userId="2c068e76ad5633ce" providerId="LiveId" clId="{6D7A1901-D99B-44C7-86A8-FF71C66B999D}" dt="2024-05-01T21:09:06.034" v="793"/>
        <pc:sldMkLst>
          <pc:docMk/>
          <pc:sldMk cId="1480554525" sldId="575"/>
        </pc:sldMkLst>
        <pc:spChg chg="mod">
          <ac:chgData name="Thu Thao" userId="2c068e76ad5633ce" providerId="LiveId" clId="{6D7A1901-D99B-44C7-86A8-FF71C66B999D}" dt="2024-05-01T20:41:43.844" v="447" actId="14100"/>
          <ac:spMkLst>
            <pc:docMk/>
            <pc:sldMk cId="1480554525" sldId="575"/>
            <ac:spMk id="2" creationId="{306C5E04-B4E0-5CB1-4C8C-3F4AA9C27FB3}"/>
          </ac:spMkLst>
        </pc:spChg>
        <pc:spChg chg="mod">
          <ac:chgData name="Thu Thao" userId="2c068e76ad5633ce" providerId="LiveId" clId="{6D7A1901-D99B-44C7-86A8-FF71C66B999D}" dt="2024-05-01T21:09:06.034" v="793"/>
          <ac:spMkLst>
            <pc:docMk/>
            <pc:sldMk cId="1480554525" sldId="575"/>
            <ac:spMk id="6" creationId="{5E63BD44-5E06-F8E9-C04A-D5B56211CFEE}"/>
          </ac:spMkLst>
        </pc:spChg>
        <pc:spChg chg="mod">
          <ac:chgData name="Thu Thao" userId="2c068e76ad5633ce" providerId="LiveId" clId="{6D7A1901-D99B-44C7-86A8-FF71C66B999D}" dt="2024-05-01T20:24:44.211" v="3"/>
          <ac:spMkLst>
            <pc:docMk/>
            <pc:sldMk cId="1480554525" sldId="575"/>
            <ac:spMk id="7" creationId="{00000000-0000-0000-0000-000000000000}"/>
          </ac:spMkLst>
        </pc:spChg>
      </pc:sldChg>
      <pc:sldChg chg="addSp delSp modSp mod">
        <pc:chgData name="Thu Thao" userId="2c068e76ad5633ce" providerId="LiveId" clId="{6D7A1901-D99B-44C7-86A8-FF71C66B999D}" dt="2024-05-01T21:09:49.566" v="835" actId="20577"/>
        <pc:sldMkLst>
          <pc:docMk/>
          <pc:sldMk cId="4039360505" sldId="576"/>
        </pc:sldMkLst>
        <pc:spChg chg="add mod">
          <ac:chgData name="Thu Thao" userId="2c068e76ad5633ce" providerId="LiveId" clId="{6D7A1901-D99B-44C7-86A8-FF71C66B999D}" dt="2024-05-01T20:42:40.098" v="464"/>
          <ac:spMkLst>
            <pc:docMk/>
            <pc:sldMk cId="4039360505" sldId="576"/>
            <ac:spMk id="2" creationId="{7FBCFC07-B5B5-60E7-C816-5E8E72197C2D}"/>
          </ac:spMkLst>
        </pc:spChg>
        <pc:spChg chg="del">
          <ac:chgData name="Thu Thao" userId="2c068e76ad5633ce" providerId="LiveId" clId="{6D7A1901-D99B-44C7-86A8-FF71C66B999D}" dt="2024-05-01T20:42:39.775" v="463" actId="478"/>
          <ac:spMkLst>
            <pc:docMk/>
            <pc:sldMk cId="4039360505" sldId="576"/>
            <ac:spMk id="3" creationId="{41FBD0A7-99BD-938D-416F-4487CB12C64F}"/>
          </ac:spMkLst>
        </pc:spChg>
        <pc:spChg chg="mod">
          <ac:chgData name="Thu Thao" userId="2c068e76ad5633ce" providerId="LiveId" clId="{6D7A1901-D99B-44C7-86A8-FF71C66B999D}" dt="2024-05-01T21:09:49.566" v="835" actId="20577"/>
          <ac:spMkLst>
            <pc:docMk/>
            <pc:sldMk cId="4039360505" sldId="576"/>
            <ac:spMk id="6" creationId="{5E63BD44-5E06-F8E9-C04A-D5B56211CFEE}"/>
          </ac:spMkLst>
        </pc:spChg>
        <pc:spChg chg="mod">
          <ac:chgData name="Thu Thao" userId="2c068e76ad5633ce" providerId="LiveId" clId="{6D7A1901-D99B-44C7-86A8-FF71C66B999D}" dt="2024-05-01T20:24:44.211" v="3"/>
          <ac:spMkLst>
            <pc:docMk/>
            <pc:sldMk cId="4039360505" sldId="576"/>
            <ac:spMk id="7" creationId="{00000000-0000-0000-0000-000000000000}"/>
          </ac:spMkLst>
        </pc:spChg>
      </pc:sldChg>
      <pc:sldChg chg="modSp del">
        <pc:chgData name="Thu Thao" userId="2c068e76ad5633ce" providerId="LiveId" clId="{6D7A1901-D99B-44C7-86A8-FF71C66B999D}" dt="2024-05-01T20:44:26.536" v="491" actId="47"/>
        <pc:sldMkLst>
          <pc:docMk/>
          <pc:sldMk cId="56641792" sldId="577"/>
        </pc:sldMkLst>
        <pc:spChg chg="mod">
          <ac:chgData name="Thu Thao" userId="2c068e76ad5633ce" providerId="LiveId" clId="{6D7A1901-D99B-44C7-86A8-FF71C66B999D}" dt="2024-05-01T20:24:44.211" v="3"/>
          <ac:spMkLst>
            <pc:docMk/>
            <pc:sldMk cId="56641792" sldId="577"/>
            <ac:spMk id="7" creationId="{00000000-0000-0000-0000-000000000000}"/>
          </ac:spMkLst>
        </pc:spChg>
      </pc:sldChg>
      <pc:sldChg chg="addSp delSp modSp mod">
        <pc:chgData name="Thu Thao" userId="2c068e76ad5633ce" providerId="LiveId" clId="{6D7A1901-D99B-44C7-86A8-FF71C66B999D}" dt="2024-05-01T20:44:58.715" v="499" actId="20577"/>
        <pc:sldMkLst>
          <pc:docMk/>
          <pc:sldMk cId="2485346461" sldId="578"/>
        </pc:sldMkLst>
        <pc:spChg chg="add mod">
          <ac:chgData name="Thu Thao" userId="2c068e76ad5633ce" providerId="LiveId" clId="{6D7A1901-D99B-44C7-86A8-FF71C66B999D}" dt="2024-05-01T20:44:39.821" v="495"/>
          <ac:spMkLst>
            <pc:docMk/>
            <pc:sldMk cId="2485346461" sldId="578"/>
            <ac:spMk id="2" creationId="{2A6EFA06-41D8-12CB-1F51-67B61724C768}"/>
          </ac:spMkLst>
        </pc:spChg>
        <pc:spChg chg="del">
          <ac:chgData name="Thu Thao" userId="2c068e76ad5633ce" providerId="LiveId" clId="{6D7A1901-D99B-44C7-86A8-FF71C66B999D}" dt="2024-05-01T20:44:39.529" v="494" actId="478"/>
          <ac:spMkLst>
            <pc:docMk/>
            <pc:sldMk cId="2485346461" sldId="578"/>
            <ac:spMk id="3" creationId="{C9B98004-C205-1721-26D2-C949C27859E7}"/>
          </ac:spMkLst>
        </pc:spChg>
        <pc:spChg chg="mod">
          <ac:chgData name="Thu Thao" userId="2c068e76ad5633ce" providerId="LiveId" clId="{6D7A1901-D99B-44C7-86A8-FF71C66B999D}" dt="2024-05-01T20:44:58.715" v="499" actId="20577"/>
          <ac:spMkLst>
            <pc:docMk/>
            <pc:sldMk cId="2485346461" sldId="578"/>
            <ac:spMk id="6" creationId="{5E63BD44-5E06-F8E9-C04A-D5B56211CFEE}"/>
          </ac:spMkLst>
        </pc:spChg>
        <pc:spChg chg="mod">
          <ac:chgData name="Thu Thao" userId="2c068e76ad5633ce" providerId="LiveId" clId="{6D7A1901-D99B-44C7-86A8-FF71C66B999D}" dt="2024-05-01T20:24:44.211" v="3"/>
          <ac:spMkLst>
            <pc:docMk/>
            <pc:sldMk cId="2485346461" sldId="578"/>
            <ac:spMk id="7" creationId="{00000000-0000-0000-0000-000000000000}"/>
          </ac:spMkLst>
        </pc:spChg>
      </pc:sldChg>
      <pc:sldChg chg="modSp mod">
        <pc:chgData name="Thu Thao" userId="2c068e76ad5633ce" providerId="LiveId" clId="{6D7A1901-D99B-44C7-86A8-FF71C66B999D}" dt="2024-05-01T21:10:16.931" v="840"/>
        <pc:sldMkLst>
          <pc:docMk/>
          <pc:sldMk cId="299622236" sldId="579"/>
        </pc:sldMkLst>
        <pc:spChg chg="mod">
          <ac:chgData name="Thu Thao" userId="2c068e76ad5633ce" providerId="LiveId" clId="{6D7A1901-D99B-44C7-86A8-FF71C66B999D}" dt="2024-05-01T21:10:16.931" v="840"/>
          <ac:spMkLst>
            <pc:docMk/>
            <pc:sldMk cId="299622236" sldId="579"/>
            <ac:spMk id="6" creationId="{5E63BD44-5E06-F8E9-C04A-D5B56211CFEE}"/>
          </ac:spMkLst>
        </pc:spChg>
        <pc:spChg chg="mod">
          <ac:chgData name="Thu Thao" userId="2c068e76ad5633ce" providerId="LiveId" clId="{6D7A1901-D99B-44C7-86A8-FF71C66B999D}" dt="2024-05-01T20:24:44.211" v="3"/>
          <ac:spMkLst>
            <pc:docMk/>
            <pc:sldMk cId="299622236" sldId="579"/>
            <ac:spMk id="7" creationId="{00000000-0000-0000-0000-000000000000}"/>
          </ac:spMkLst>
        </pc:spChg>
        <pc:spChg chg="mod">
          <ac:chgData name="Thu Thao" userId="2c068e76ad5633ce" providerId="LiveId" clId="{6D7A1901-D99B-44C7-86A8-FF71C66B999D}" dt="2024-05-01T20:49:21.020" v="500"/>
          <ac:spMkLst>
            <pc:docMk/>
            <pc:sldMk cId="299622236" sldId="579"/>
            <ac:spMk id="8" creationId="{4FC08806-1E25-A3AF-0E32-2C5615ED0F95}"/>
          </ac:spMkLst>
        </pc:spChg>
      </pc:sldChg>
      <pc:sldChg chg="addSp delSp modSp mod">
        <pc:chgData name="Thu Thao" userId="2c068e76ad5633ce" providerId="LiveId" clId="{6D7A1901-D99B-44C7-86A8-FF71C66B999D}" dt="2024-05-01T21:10:22.197" v="842" actId="20577"/>
        <pc:sldMkLst>
          <pc:docMk/>
          <pc:sldMk cId="3079736239" sldId="580"/>
        </pc:sldMkLst>
        <pc:spChg chg="add mod">
          <ac:chgData name="Thu Thao" userId="2c068e76ad5633ce" providerId="LiveId" clId="{6D7A1901-D99B-44C7-86A8-FF71C66B999D}" dt="2024-05-01T20:50:31.759" v="533"/>
          <ac:spMkLst>
            <pc:docMk/>
            <pc:sldMk cId="3079736239" sldId="580"/>
            <ac:spMk id="2" creationId="{B4657A5A-A9A9-1D12-F581-D8214BD9D2D7}"/>
          </ac:spMkLst>
        </pc:spChg>
        <pc:spChg chg="del">
          <ac:chgData name="Thu Thao" userId="2c068e76ad5633ce" providerId="LiveId" clId="{6D7A1901-D99B-44C7-86A8-FF71C66B999D}" dt="2024-05-01T20:50:31.455" v="532" actId="478"/>
          <ac:spMkLst>
            <pc:docMk/>
            <pc:sldMk cId="3079736239" sldId="580"/>
            <ac:spMk id="3" creationId="{3BF511FB-2ECA-D2BB-AB03-03AEDD6EA79A}"/>
          </ac:spMkLst>
        </pc:spChg>
        <pc:spChg chg="mod">
          <ac:chgData name="Thu Thao" userId="2c068e76ad5633ce" providerId="LiveId" clId="{6D7A1901-D99B-44C7-86A8-FF71C66B999D}" dt="2024-05-01T21:10:22.197" v="842" actId="20577"/>
          <ac:spMkLst>
            <pc:docMk/>
            <pc:sldMk cId="3079736239" sldId="580"/>
            <ac:spMk id="6" creationId="{5E63BD44-5E06-F8E9-C04A-D5B56211CFEE}"/>
          </ac:spMkLst>
        </pc:spChg>
        <pc:spChg chg="mod">
          <ac:chgData name="Thu Thao" userId="2c068e76ad5633ce" providerId="LiveId" clId="{6D7A1901-D99B-44C7-86A8-FF71C66B999D}" dt="2024-05-01T20:24:44.211" v="3"/>
          <ac:spMkLst>
            <pc:docMk/>
            <pc:sldMk cId="3079736239" sldId="580"/>
            <ac:spMk id="7" creationId="{00000000-0000-0000-0000-000000000000}"/>
          </ac:spMkLst>
        </pc:spChg>
      </pc:sldChg>
      <pc:sldChg chg="modSp mod">
        <pc:chgData name="Thu Thao" userId="2c068e76ad5633ce" providerId="LiveId" clId="{6D7A1901-D99B-44C7-86A8-FF71C66B999D}" dt="2024-05-01T20:51:34.451" v="555" actId="1076"/>
        <pc:sldMkLst>
          <pc:docMk/>
          <pc:sldMk cId="736582985" sldId="581"/>
        </pc:sldMkLst>
        <pc:spChg chg="mod">
          <ac:chgData name="Thu Thao" userId="2c068e76ad5633ce" providerId="LiveId" clId="{6D7A1901-D99B-44C7-86A8-FF71C66B999D}" dt="2024-05-01T20:51:34.451" v="555" actId="1076"/>
          <ac:spMkLst>
            <pc:docMk/>
            <pc:sldMk cId="736582985" sldId="581"/>
            <ac:spMk id="6" creationId="{5E63BD44-5E06-F8E9-C04A-D5B56211CFEE}"/>
          </ac:spMkLst>
        </pc:spChg>
        <pc:spChg chg="mod">
          <ac:chgData name="Thu Thao" userId="2c068e76ad5633ce" providerId="LiveId" clId="{6D7A1901-D99B-44C7-86A8-FF71C66B999D}" dt="2024-05-01T20:24:44.211" v="3"/>
          <ac:spMkLst>
            <pc:docMk/>
            <pc:sldMk cId="736582985" sldId="581"/>
            <ac:spMk id="7" creationId="{00000000-0000-0000-0000-000000000000}"/>
          </ac:spMkLst>
        </pc:spChg>
        <pc:spChg chg="mod">
          <ac:chgData name="Thu Thao" userId="2c068e76ad5633ce" providerId="LiveId" clId="{6D7A1901-D99B-44C7-86A8-FF71C66B999D}" dt="2024-05-01T20:51:20.022" v="550" actId="1076"/>
          <ac:spMkLst>
            <pc:docMk/>
            <pc:sldMk cId="736582985" sldId="581"/>
            <ac:spMk id="8" creationId="{4FC08806-1E25-A3AF-0E32-2C5615ED0F95}"/>
          </ac:spMkLst>
        </pc:spChg>
      </pc:sldChg>
      <pc:sldChg chg="addSp delSp modSp mod">
        <pc:chgData name="Thu Thao" userId="2c068e76ad5633ce" providerId="LiveId" clId="{6D7A1901-D99B-44C7-86A8-FF71C66B999D}" dt="2024-05-01T20:53:53.710" v="587" actId="20577"/>
        <pc:sldMkLst>
          <pc:docMk/>
          <pc:sldMk cId="3428620081" sldId="584"/>
        </pc:sldMkLst>
        <pc:spChg chg="add mod">
          <ac:chgData name="Thu Thao" userId="2c068e76ad5633ce" providerId="LiveId" clId="{6D7A1901-D99B-44C7-86A8-FF71C66B999D}" dt="2024-05-01T20:53:31.482" v="583"/>
          <ac:spMkLst>
            <pc:docMk/>
            <pc:sldMk cId="3428620081" sldId="584"/>
            <ac:spMk id="2" creationId="{07C451A2-9092-FABF-FFC1-FE2ACE537AD7}"/>
          </ac:spMkLst>
        </pc:spChg>
        <pc:spChg chg="del">
          <ac:chgData name="Thu Thao" userId="2c068e76ad5633ce" providerId="LiveId" clId="{6D7A1901-D99B-44C7-86A8-FF71C66B999D}" dt="2024-05-01T20:53:31.241" v="582" actId="478"/>
          <ac:spMkLst>
            <pc:docMk/>
            <pc:sldMk cId="3428620081" sldId="584"/>
            <ac:spMk id="3" creationId="{E5306761-8250-A20E-DB45-DF952CB5E5F1}"/>
          </ac:spMkLst>
        </pc:spChg>
        <pc:spChg chg="mod">
          <ac:chgData name="Thu Thao" userId="2c068e76ad5633ce" providerId="LiveId" clId="{6D7A1901-D99B-44C7-86A8-FF71C66B999D}" dt="2024-05-01T20:53:53.710" v="587" actId="20577"/>
          <ac:spMkLst>
            <pc:docMk/>
            <pc:sldMk cId="3428620081" sldId="584"/>
            <ac:spMk id="6" creationId="{5E63BD44-5E06-F8E9-C04A-D5B56211CFEE}"/>
          </ac:spMkLst>
        </pc:spChg>
        <pc:spChg chg="mod">
          <ac:chgData name="Thu Thao" userId="2c068e76ad5633ce" providerId="LiveId" clId="{6D7A1901-D99B-44C7-86A8-FF71C66B999D}" dt="2024-05-01T20:24:44.211" v="3"/>
          <ac:spMkLst>
            <pc:docMk/>
            <pc:sldMk cId="3428620081" sldId="584"/>
            <ac:spMk id="7" creationId="{00000000-0000-0000-0000-000000000000}"/>
          </ac:spMkLst>
        </pc:spChg>
      </pc:sldChg>
      <pc:sldChg chg="modSp mod">
        <pc:chgData name="Thu Thao" userId="2c068e76ad5633ce" providerId="LiveId" clId="{6D7A1901-D99B-44C7-86A8-FF71C66B999D}" dt="2024-05-01T21:07:29.202" v="766" actId="255"/>
        <pc:sldMkLst>
          <pc:docMk/>
          <pc:sldMk cId="3372903833" sldId="599"/>
        </pc:sldMkLst>
        <pc:spChg chg="mod">
          <ac:chgData name="Thu Thao" userId="2c068e76ad5633ce" providerId="LiveId" clId="{6D7A1901-D99B-44C7-86A8-FF71C66B999D}" dt="2024-05-01T21:07:29.202" v="766" actId="255"/>
          <ac:spMkLst>
            <pc:docMk/>
            <pc:sldMk cId="3372903833" sldId="599"/>
            <ac:spMk id="6" creationId="{5E63BD44-5E06-F8E9-C04A-D5B56211CFEE}"/>
          </ac:spMkLst>
        </pc:spChg>
        <pc:spChg chg="mod">
          <ac:chgData name="Thu Thao" userId="2c068e76ad5633ce" providerId="LiveId" clId="{6D7A1901-D99B-44C7-86A8-FF71C66B999D}" dt="2024-05-01T20:24:44.211" v="3"/>
          <ac:spMkLst>
            <pc:docMk/>
            <pc:sldMk cId="3372903833" sldId="599"/>
            <ac:spMk id="7" creationId="{00000000-0000-0000-0000-000000000000}"/>
          </ac:spMkLst>
        </pc:spChg>
        <pc:spChg chg="mod">
          <ac:chgData name="Thu Thao" userId="2c068e76ad5633ce" providerId="LiveId" clId="{6D7A1901-D99B-44C7-86A8-FF71C66B999D}" dt="2024-05-01T21:07:16.344" v="764" actId="20577"/>
          <ac:spMkLst>
            <pc:docMk/>
            <pc:sldMk cId="3372903833" sldId="599"/>
            <ac:spMk id="8" creationId="{4FC08806-1E25-A3AF-0E32-2C5615ED0F95}"/>
          </ac:spMkLst>
        </pc:spChg>
      </pc:sldChg>
      <pc:sldChg chg="addSp delSp modSp mod">
        <pc:chgData name="Thu Thao" userId="2c068e76ad5633ce" providerId="LiveId" clId="{6D7A1901-D99B-44C7-86A8-FF71C66B999D}" dt="2024-05-01T21:08:09.746" v="773" actId="20577"/>
        <pc:sldMkLst>
          <pc:docMk/>
          <pc:sldMk cId="2803091109" sldId="601"/>
        </pc:sldMkLst>
        <pc:spChg chg="del">
          <ac:chgData name="Thu Thao" userId="2c068e76ad5633ce" providerId="LiveId" clId="{6D7A1901-D99B-44C7-86A8-FF71C66B999D}" dt="2024-05-01T20:58:09.071" v="684" actId="478"/>
          <ac:spMkLst>
            <pc:docMk/>
            <pc:sldMk cId="2803091109" sldId="601"/>
            <ac:spMk id="2" creationId="{1AA460A1-3CA3-AF18-F22D-296EA770061B}"/>
          </ac:spMkLst>
        </pc:spChg>
        <pc:spChg chg="add mod">
          <ac:chgData name="Thu Thao" userId="2c068e76ad5633ce" providerId="LiveId" clId="{6D7A1901-D99B-44C7-86A8-FF71C66B999D}" dt="2024-05-01T21:07:51.305" v="770" actId="20577"/>
          <ac:spMkLst>
            <pc:docMk/>
            <pc:sldMk cId="2803091109" sldId="601"/>
            <ac:spMk id="3" creationId="{10CE1D1F-3634-9BE6-7438-4B4CBFBDEA7C}"/>
          </ac:spMkLst>
        </pc:spChg>
        <pc:spChg chg="mod">
          <ac:chgData name="Thu Thao" userId="2c068e76ad5633ce" providerId="LiveId" clId="{6D7A1901-D99B-44C7-86A8-FF71C66B999D}" dt="2024-05-01T21:08:09.746" v="773" actId="20577"/>
          <ac:spMkLst>
            <pc:docMk/>
            <pc:sldMk cId="2803091109" sldId="601"/>
            <ac:spMk id="6" creationId="{5E63BD44-5E06-F8E9-C04A-D5B56211CFEE}"/>
          </ac:spMkLst>
        </pc:spChg>
        <pc:spChg chg="mod">
          <ac:chgData name="Thu Thao" userId="2c068e76ad5633ce" providerId="LiveId" clId="{6D7A1901-D99B-44C7-86A8-FF71C66B999D}" dt="2024-05-01T20:24:44.211" v="3"/>
          <ac:spMkLst>
            <pc:docMk/>
            <pc:sldMk cId="2803091109" sldId="601"/>
            <ac:spMk id="7" creationId="{00000000-0000-0000-0000-000000000000}"/>
          </ac:spMkLst>
        </pc:spChg>
      </pc:sldChg>
      <pc:sldChg chg="addSp delSp modSp mod">
        <pc:chgData name="Thu Thao" userId="2c068e76ad5633ce" providerId="LiveId" clId="{6D7A1901-D99B-44C7-86A8-FF71C66B999D}" dt="2024-05-01T21:08:57.686" v="788"/>
        <pc:sldMkLst>
          <pc:docMk/>
          <pc:sldMk cId="1423477605" sldId="623"/>
        </pc:sldMkLst>
        <pc:spChg chg="del">
          <ac:chgData name="Thu Thao" userId="2c068e76ad5633ce" providerId="LiveId" clId="{6D7A1901-D99B-44C7-86A8-FF71C66B999D}" dt="2024-05-01T20:41:00.250" v="441" actId="478"/>
          <ac:spMkLst>
            <pc:docMk/>
            <pc:sldMk cId="1423477605" sldId="623"/>
            <ac:spMk id="2" creationId="{B4B3E2C5-64A3-9539-44A8-736B2A56D06D}"/>
          </ac:spMkLst>
        </pc:spChg>
        <pc:spChg chg="add mod">
          <ac:chgData name="Thu Thao" userId="2c068e76ad5633ce" providerId="LiveId" clId="{6D7A1901-D99B-44C7-86A8-FF71C66B999D}" dt="2024-05-01T20:41:00.572" v="442"/>
          <ac:spMkLst>
            <pc:docMk/>
            <pc:sldMk cId="1423477605" sldId="623"/>
            <ac:spMk id="3" creationId="{EFB147A3-4172-C7C1-60FA-C40EA33CA328}"/>
          </ac:spMkLst>
        </pc:spChg>
        <pc:spChg chg="mod">
          <ac:chgData name="Thu Thao" userId="2c068e76ad5633ce" providerId="LiveId" clId="{6D7A1901-D99B-44C7-86A8-FF71C66B999D}" dt="2024-05-01T21:08:57.686" v="788"/>
          <ac:spMkLst>
            <pc:docMk/>
            <pc:sldMk cId="1423477605" sldId="623"/>
            <ac:spMk id="6" creationId="{5E63BD44-5E06-F8E9-C04A-D5B56211CFEE}"/>
          </ac:spMkLst>
        </pc:spChg>
        <pc:spChg chg="mod">
          <ac:chgData name="Thu Thao" userId="2c068e76ad5633ce" providerId="LiveId" clId="{6D7A1901-D99B-44C7-86A8-FF71C66B999D}" dt="2024-05-01T20:24:44.211" v="3"/>
          <ac:spMkLst>
            <pc:docMk/>
            <pc:sldMk cId="1423477605" sldId="623"/>
            <ac:spMk id="7" creationId="{00000000-0000-0000-0000-000000000000}"/>
          </ac:spMkLst>
        </pc:spChg>
      </pc:sldChg>
      <pc:sldChg chg="modSp mod ord">
        <pc:chgData name="Thu Thao" userId="2c068e76ad5633ce" providerId="LiveId" clId="{6D7A1901-D99B-44C7-86A8-FF71C66B999D}" dt="2024-05-01T21:11:15.637" v="847"/>
        <pc:sldMkLst>
          <pc:docMk/>
          <pc:sldMk cId="3692549672" sldId="635"/>
        </pc:sldMkLst>
        <pc:spChg chg="mod">
          <ac:chgData name="Thu Thao" userId="2c068e76ad5633ce" providerId="LiveId" clId="{6D7A1901-D99B-44C7-86A8-FF71C66B999D}" dt="2024-05-01T21:08:33.808" v="778"/>
          <ac:spMkLst>
            <pc:docMk/>
            <pc:sldMk cId="3692549672" sldId="635"/>
            <ac:spMk id="6" creationId="{5E63BD44-5E06-F8E9-C04A-D5B56211CFEE}"/>
          </ac:spMkLst>
        </pc:spChg>
        <pc:spChg chg="mod">
          <ac:chgData name="Thu Thao" userId="2c068e76ad5633ce" providerId="LiveId" clId="{6D7A1901-D99B-44C7-86A8-FF71C66B999D}" dt="2024-05-01T20:24:44.211" v="3"/>
          <ac:spMkLst>
            <pc:docMk/>
            <pc:sldMk cId="3692549672" sldId="635"/>
            <ac:spMk id="7" creationId="{00000000-0000-0000-0000-000000000000}"/>
          </ac:spMkLst>
        </pc:spChg>
        <pc:spChg chg="mod">
          <ac:chgData name="Thu Thao" userId="2c068e76ad5633ce" providerId="LiveId" clId="{6D7A1901-D99B-44C7-86A8-FF71C66B999D}" dt="2024-05-01T21:00:11.390" v="692" actId="1076"/>
          <ac:spMkLst>
            <pc:docMk/>
            <pc:sldMk cId="3692549672" sldId="635"/>
            <ac:spMk id="8" creationId="{4FC08806-1E25-A3AF-0E32-2C5615ED0F95}"/>
          </ac:spMkLst>
        </pc:spChg>
      </pc:sldChg>
      <pc:sldChg chg="addSp delSp modSp mod">
        <pc:chgData name="Thu Thao" userId="2c068e76ad5633ce" providerId="LiveId" clId="{6D7A1901-D99B-44C7-86A8-FF71C66B999D}" dt="2024-05-01T20:40:54.629" v="440" actId="1076"/>
        <pc:sldMkLst>
          <pc:docMk/>
          <pc:sldMk cId="1269719116" sldId="639"/>
        </pc:sldMkLst>
        <pc:spChg chg="add mod">
          <ac:chgData name="Thu Thao" userId="2c068e76ad5633ce" providerId="LiveId" clId="{6D7A1901-D99B-44C7-86A8-FF71C66B999D}" dt="2024-05-01T20:40:50.469" v="439"/>
          <ac:spMkLst>
            <pc:docMk/>
            <pc:sldMk cId="1269719116" sldId="639"/>
            <ac:spMk id="2" creationId="{D21EA7CF-1417-C423-987E-CA056D5E8281}"/>
          </ac:spMkLst>
        </pc:spChg>
        <pc:spChg chg="del">
          <ac:chgData name="Thu Thao" userId="2c068e76ad5633ce" providerId="LiveId" clId="{6D7A1901-D99B-44C7-86A8-FF71C66B999D}" dt="2024-05-01T20:40:50.111" v="438" actId="478"/>
          <ac:spMkLst>
            <pc:docMk/>
            <pc:sldMk cId="1269719116" sldId="639"/>
            <ac:spMk id="3" creationId="{4BDE5D5D-46B2-5DB0-D949-11587F5ABF48}"/>
          </ac:spMkLst>
        </pc:spChg>
        <pc:spChg chg="mod">
          <ac:chgData name="Thu Thao" userId="2c068e76ad5633ce" providerId="LiveId" clId="{6D7A1901-D99B-44C7-86A8-FF71C66B999D}" dt="2024-05-01T20:40:54.629" v="440" actId="1076"/>
          <ac:spMkLst>
            <pc:docMk/>
            <pc:sldMk cId="1269719116" sldId="639"/>
            <ac:spMk id="6" creationId="{5E63BD44-5E06-F8E9-C04A-D5B56211CFEE}"/>
          </ac:spMkLst>
        </pc:spChg>
        <pc:spChg chg="mod">
          <ac:chgData name="Thu Thao" userId="2c068e76ad5633ce" providerId="LiveId" clId="{6D7A1901-D99B-44C7-86A8-FF71C66B999D}" dt="2024-05-01T20:24:44.211" v="3"/>
          <ac:spMkLst>
            <pc:docMk/>
            <pc:sldMk cId="1269719116" sldId="639"/>
            <ac:spMk id="7" creationId="{00000000-0000-0000-0000-000000000000}"/>
          </ac:spMkLst>
        </pc:spChg>
      </pc:sldChg>
      <pc:sldChg chg="modSp del">
        <pc:chgData name="Thu Thao" userId="2c068e76ad5633ce" providerId="LiveId" clId="{6D7A1901-D99B-44C7-86A8-FF71C66B999D}" dt="2024-05-01T20:38:36.531" v="410" actId="47"/>
        <pc:sldMkLst>
          <pc:docMk/>
          <pc:sldMk cId="2690164222" sldId="656"/>
        </pc:sldMkLst>
        <pc:spChg chg="mod">
          <ac:chgData name="Thu Thao" userId="2c068e76ad5633ce" providerId="LiveId" clId="{6D7A1901-D99B-44C7-86A8-FF71C66B999D}" dt="2024-05-01T20:24:44.211" v="3"/>
          <ac:spMkLst>
            <pc:docMk/>
            <pc:sldMk cId="2690164222" sldId="656"/>
            <ac:spMk id="7" creationId="{00000000-0000-0000-0000-000000000000}"/>
          </ac:spMkLst>
        </pc:spChg>
      </pc:sldChg>
      <pc:sldChg chg="modSp del">
        <pc:chgData name="Thu Thao" userId="2c068e76ad5633ce" providerId="LiveId" clId="{6D7A1901-D99B-44C7-86A8-FF71C66B999D}" dt="2024-05-01T20:59:35.915" v="689" actId="47"/>
        <pc:sldMkLst>
          <pc:docMk/>
          <pc:sldMk cId="826633404" sldId="657"/>
        </pc:sldMkLst>
        <pc:spChg chg="mod">
          <ac:chgData name="Thu Thao" userId="2c068e76ad5633ce" providerId="LiveId" clId="{6D7A1901-D99B-44C7-86A8-FF71C66B999D}" dt="2024-05-01T20:24:44.211" v="3"/>
          <ac:spMkLst>
            <pc:docMk/>
            <pc:sldMk cId="826633404" sldId="657"/>
            <ac:spMk id="7" creationId="{00000000-0000-0000-0000-000000000000}"/>
          </ac:spMkLst>
        </pc:spChg>
      </pc:sldChg>
      <pc:sldChg chg="modSp del">
        <pc:chgData name="Thu Thao" userId="2c068e76ad5633ce" providerId="LiveId" clId="{6D7A1901-D99B-44C7-86A8-FF71C66B999D}" dt="2024-05-01T20:42:32.069" v="461" actId="47"/>
        <pc:sldMkLst>
          <pc:docMk/>
          <pc:sldMk cId="558286650" sldId="658"/>
        </pc:sldMkLst>
        <pc:spChg chg="mod">
          <ac:chgData name="Thu Thao" userId="2c068e76ad5633ce" providerId="LiveId" clId="{6D7A1901-D99B-44C7-86A8-FF71C66B999D}" dt="2024-05-01T20:24:44.211" v="3"/>
          <ac:spMkLst>
            <pc:docMk/>
            <pc:sldMk cId="558286650" sldId="658"/>
            <ac:spMk id="7" creationId="{00000000-0000-0000-0000-000000000000}"/>
          </ac:spMkLst>
        </pc:spChg>
      </pc:sldChg>
      <pc:sldChg chg="modSp del">
        <pc:chgData name="Thu Thao" userId="2c068e76ad5633ce" providerId="LiveId" clId="{6D7A1901-D99B-44C7-86A8-FF71C66B999D}" dt="2024-05-01T20:42:32.590" v="462" actId="47"/>
        <pc:sldMkLst>
          <pc:docMk/>
          <pc:sldMk cId="2547683176" sldId="659"/>
        </pc:sldMkLst>
        <pc:spChg chg="mod">
          <ac:chgData name="Thu Thao" userId="2c068e76ad5633ce" providerId="LiveId" clId="{6D7A1901-D99B-44C7-86A8-FF71C66B999D}" dt="2024-05-01T20:24:44.211" v="3"/>
          <ac:spMkLst>
            <pc:docMk/>
            <pc:sldMk cId="2547683176" sldId="659"/>
            <ac:spMk id="7" creationId="{00000000-0000-0000-0000-000000000000}"/>
          </ac:spMkLst>
        </pc:spChg>
      </pc:sldChg>
      <pc:sldChg chg="modSp mod">
        <pc:chgData name="Thu Thao" userId="2c068e76ad5633ce" providerId="LiveId" clId="{6D7A1901-D99B-44C7-86A8-FF71C66B999D}" dt="2024-05-01T20:44:04.478" v="482"/>
        <pc:sldMkLst>
          <pc:docMk/>
          <pc:sldMk cId="562444318" sldId="660"/>
        </pc:sldMkLst>
        <pc:spChg chg="mod">
          <ac:chgData name="Thu Thao" userId="2c068e76ad5633ce" providerId="LiveId" clId="{6D7A1901-D99B-44C7-86A8-FF71C66B999D}" dt="2024-05-01T20:43:55.256" v="480" actId="14100"/>
          <ac:spMkLst>
            <pc:docMk/>
            <pc:sldMk cId="562444318" sldId="660"/>
            <ac:spMk id="2" creationId="{EECE2035-9324-1AC9-F03C-69453C4A0319}"/>
          </ac:spMkLst>
        </pc:spChg>
        <pc:spChg chg="mod">
          <ac:chgData name="Thu Thao" userId="2c068e76ad5633ce" providerId="LiveId" clId="{6D7A1901-D99B-44C7-86A8-FF71C66B999D}" dt="2024-05-01T20:44:04.478" v="482"/>
          <ac:spMkLst>
            <pc:docMk/>
            <pc:sldMk cId="562444318" sldId="660"/>
            <ac:spMk id="6" creationId="{5E63BD44-5E06-F8E9-C04A-D5B56211CFEE}"/>
          </ac:spMkLst>
        </pc:spChg>
        <pc:spChg chg="mod">
          <ac:chgData name="Thu Thao" userId="2c068e76ad5633ce" providerId="LiveId" clId="{6D7A1901-D99B-44C7-86A8-FF71C66B999D}" dt="2024-05-01T20:24:44.211" v="3"/>
          <ac:spMkLst>
            <pc:docMk/>
            <pc:sldMk cId="562444318" sldId="660"/>
            <ac:spMk id="7" creationId="{00000000-0000-0000-0000-000000000000}"/>
          </ac:spMkLst>
        </pc:spChg>
      </pc:sldChg>
      <pc:sldChg chg="modSp del">
        <pc:chgData name="Thu Thao" userId="2c068e76ad5633ce" providerId="LiveId" clId="{6D7A1901-D99B-44C7-86A8-FF71C66B999D}" dt="2024-05-01T20:44:27.060" v="492" actId="47"/>
        <pc:sldMkLst>
          <pc:docMk/>
          <pc:sldMk cId="662974971" sldId="661"/>
        </pc:sldMkLst>
        <pc:spChg chg="mod">
          <ac:chgData name="Thu Thao" userId="2c068e76ad5633ce" providerId="LiveId" clId="{6D7A1901-D99B-44C7-86A8-FF71C66B999D}" dt="2024-05-01T20:24:44.211" v="3"/>
          <ac:spMkLst>
            <pc:docMk/>
            <pc:sldMk cId="662974971" sldId="661"/>
            <ac:spMk id="7" creationId="{00000000-0000-0000-0000-000000000000}"/>
          </ac:spMkLst>
        </pc:spChg>
      </pc:sldChg>
      <pc:sldChg chg="addSp delSp modSp mod">
        <pc:chgData name="Thu Thao" userId="2c068e76ad5633ce" providerId="LiveId" clId="{6D7A1901-D99B-44C7-86A8-FF71C66B999D}" dt="2024-05-01T21:06:34.602" v="736" actId="12"/>
        <pc:sldMkLst>
          <pc:docMk/>
          <pc:sldMk cId="696678173" sldId="662"/>
        </pc:sldMkLst>
        <pc:spChg chg="add mod">
          <ac:chgData name="Thu Thao" userId="2c068e76ad5633ce" providerId="LiveId" clId="{6D7A1901-D99B-44C7-86A8-FF71C66B999D}" dt="2024-05-01T20:49:46.937" v="526" actId="20577"/>
          <ac:spMkLst>
            <pc:docMk/>
            <pc:sldMk cId="696678173" sldId="662"/>
            <ac:spMk id="2" creationId="{25F9FA14-F9E4-C8B0-339A-B37915266845}"/>
          </ac:spMkLst>
        </pc:spChg>
        <pc:spChg chg="mod">
          <ac:chgData name="Thu Thao" userId="2c068e76ad5633ce" providerId="LiveId" clId="{6D7A1901-D99B-44C7-86A8-FF71C66B999D}" dt="2024-05-01T21:06:34.602" v="736" actId="12"/>
          <ac:spMkLst>
            <pc:docMk/>
            <pc:sldMk cId="696678173" sldId="662"/>
            <ac:spMk id="6" creationId="{5E63BD44-5E06-F8E9-C04A-D5B56211CFEE}"/>
          </ac:spMkLst>
        </pc:spChg>
        <pc:spChg chg="mod">
          <ac:chgData name="Thu Thao" userId="2c068e76ad5633ce" providerId="LiveId" clId="{6D7A1901-D99B-44C7-86A8-FF71C66B999D}" dt="2024-05-01T20:24:44.211" v="3"/>
          <ac:spMkLst>
            <pc:docMk/>
            <pc:sldMk cId="696678173" sldId="662"/>
            <ac:spMk id="7" creationId="{00000000-0000-0000-0000-000000000000}"/>
          </ac:spMkLst>
        </pc:spChg>
        <pc:spChg chg="del">
          <ac:chgData name="Thu Thao" userId="2c068e76ad5633ce" providerId="LiveId" clId="{6D7A1901-D99B-44C7-86A8-FF71C66B999D}" dt="2024-05-01T20:49:37.750" v="502" actId="478"/>
          <ac:spMkLst>
            <pc:docMk/>
            <pc:sldMk cId="696678173" sldId="662"/>
            <ac:spMk id="8" creationId="{4FC08806-1E25-A3AF-0E32-2C5615ED0F95}"/>
          </ac:spMkLst>
        </pc:spChg>
      </pc:sldChg>
      <pc:sldChg chg="delSp modSp del mod">
        <pc:chgData name="Thu Thao" userId="2c068e76ad5633ce" providerId="LiveId" clId="{6D7A1901-D99B-44C7-86A8-FF71C66B999D}" dt="2024-05-01T20:50:28.450" v="531" actId="47"/>
        <pc:sldMkLst>
          <pc:docMk/>
          <pc:sldMk cId="2826706240" sldId="663"/>
        </pc:sldMkLst>
        <pc:spChg chg="mod">
          <ac:chgData name="Thu Thao" userId="2c068e76ad5633ce" providerId="LiveId" clId="{6D7A1901-D99B-44C7-86A8-FF71C66B999D}" dt="2024-05-01T20:24:44.211" v="3"/>
          <ac:spMkLst>
            <pc:docMk/>
            <pc:sldMk cId="2826706240" sldId="663"/>
            <ac:spMk id="7" creationId="{00000000-0000-0000-0000-000000000000}"/>
          </ac:spMkLst>
        </pc:spChg>
        <pc:spChg chg="del">
          <ac:chgData name="Thu Thao" userId="2c068e76ad5633ce" providerId="LiveId" clId="{6D7A1901-D99B-44C7-86A8-FF71C66B999D}" dt="2024-05-01T20:50:23.951" v="530" actId="478"/>
          <ac:spMkLst>
            <pc:docMk/>
            <pc:sldMk cId="2826706240" sldId="663"/>
            <ac:spMk id="8" creationId="{4FC08806-1E25-A3AF-0E32-2C5615ED0F95}"/>
          </ac:spMkLst>
        </pc:spChg>
      </pc:sldChg>
      <pc:sldChg chg="addSp delSp modSp mod">
        <pc:chgData name="Thu Thao" userId="2c068e76ad5633ce" providerId="LiveId" clId="{6D7A1901-D99B-44C7-86A8-FF71C66B999D}" dt="2024-05-01T20:52:16.470" v="568" actId="403"/>
        <pc:sldMkLst>
          <pc:docMk/>
          <pc:sldMk cId="835498825" sldId="664"/>
        </pc:sldMkLst>
        <pc:spChg chg="add mod">
          <ac:chgData name="Thu Thao" userId="2c068e76ad5633ce" providerId="LiveId" clId="{6D7A1901-D99B-44C7-86A8-FF71C66B999D}" dt="2024-05-01T20:51:58.661" v="565" actId="14100"/>
          <ac:spMkLst>
            <pc:docMk/>
            <pc:sldMk cId="835498825" sldId="664"/>
            <ac:spMk id="2" creationId="{E9690487-DEFF-3D12-3DC9-31FE584D6A53}"/>
          </ac:spMkLst>
        </pc:spChg>
        <pc:spChg chg="mod">
          <ac:chgData name="Thu Thao" userId="2c068e76ad5633ce" providerId="LiveId" clId="{6D7A1901-D99B-44C7-86A8-FF71C66B999D}" dt="2024-05-01T20:52:16.470" v="568" actId="403"/>
          <ac:spMkLst>
            <pc:docMk/>
            <pc:sldMk cId="835498825" sldId="664"/>
            <ac:spMk id="6" creationId="{5E63BD44-5E06-F8E9-C04A-D5B56211CFEE}"/>
          </ac:spMkLst>
        </pc:spChg>
        <pc:spChg chg="mod">
          <ac:chgData name="Thu Thao" userId="2c068e76ad5633ce" providerId="LiveId" clId="{6D7A1901-D99B-44C7-86A8-FF71C66B999D}" dt="2024-05-01T20:24:44.211" v="3"/>
          <ac:spMkLst>
            <pc:docMk/>
            <pc:sldMk cId="835498825" sldId="664"/>
            <ac:spMk id="7" creationId="{00000000-0000-0000-0000-000000000000}"/>
          </ac:spMkLst>
        </pc:spChg>
        <pc:spChg chg="del">
          <ac:chgData name="Thu Thao" userId="2c068e76ad5633ce" providerId="LiveId" clId="{6D7A1901-D99B-44C7-86A8-FF71C66B999D}" dt="2024-05-01T20:51:40.548" v="556" actId="478"/>
          <ac:spMkLst>
            <pc:docMk/>
            <pc:sldMk cId="835498825" sldId="664"/>
            <ac:spMk id="8" creationId="{4FC08806-1E25-A3AF-0E32-2C5615ED0F95}"/>
          </ac:spMkLst>
        </pc:spChg>
      </pc:sldChg>
      <pc:sldChg chg="addSp delSp modSp mod">
        <pc:chgData name="Thu Thao" userId="2c068e76ad5633ce" providerId="LiveId" clId="{6D7A1901-D99B-44C7-86A8-FF71C66B999D}" dt="2024-05-01T20:53:02.506" v="579" actId="1076"/>
        <pc:sldMkLst>
          <pc:docMk/>
          <pc:sldMk cId="2791996216" sldId="665"/>
        </pc:sldMkLst>
        <pc:spChg chg="add mod">
          <ac:chgData name="Thu Thao" userId="2c068e76ad5633ce" providerId="LiveId" clId="{6D7A1901-D99B-44C7-86A8-FF71C66B999D}" dt="2024-05-01T20:53:02.506" v="579" actId="1076"/>
          <ac:spMkLst>
            <pc:docMk/>
            <pc:sldMk cId="2791996216" sldId="665"/>
            <ac:spMk id="2" creationId="{7DA706D1-44A0-C489-6137-7585F18C8524}"/>
          </ac:spMkLst>
        </pc:spChg>
        <pc:spChg chg="mod">
          <ac:chgData name="Thu Thao" userId="2c068e76ad5633ce" providerId="LiveId" clId="{6D7A1901-D99B-44C7-86A8-FF71C66B999D}" dt="2024-05-01T20:52:51.345" v="576" actId="403"/>
          <ac:spMkLst>
            <pc:docMk/>
            <pc:sldMk cId="2791996216" sldId="665"/>
            <ac:spMk id="6" creationId="{5E63BD44-5E06-F8E9-C04A-D5B56211CFEE}"/>
          </ac:spMkLst>
        </pc:spChg>
        <pc:spChg chg="mod">
          <ac:chgData name="Thu Thao" userId="2c068e76ad5633ce" providerId="LiveId" clId="{6D7A1901-D99B-44C7-86A8-FF71C66B999D}" dt="2024-05-01T20:24:44.211" v="3"/>
          <ac:spMkLst>
            <pc:docMk/>
            <pc:sldMk cId="2791996216" sldId="665"/>
            <ac:spMk id="7" creationId="{00000000-0000-0000-0000-000000000000}"/>
          </ac:spMkLst>
        </pc:spChg>
        <pc:spChg chg="del">
          <ac:chgData name="Thu Thao" userId="2c068e76ad5633ce" providerId="LiveId" clId="{6D7A1901-D99B-44C7-86A8-FF71C66B999D}" dt="2024-05-01T20:52:59.424" v="577" actId="478"/>
          <ac:spMkLst>
            <pc:docMk/>
            <pc:sldMk cId="2791996216" sldId="665"/>
            <ac:spMk id="8" creationId="{4FC08806-1E25-A3AF-0E32-2C5615ED0F95}"/>
          </ac:spMkLst>
        </pc:spChg>
      </pc:sldChg>
      <pc:sldChg chg="addSp delSp modSp del mod">
        <pc:chgData name="Thu Thao" userId="2c068e76ad5633ce" providerId="LiveId" clId="{6D7A1901-D99B-44C7-86A8-FF71C66B999D}" dt="2024-05-01T20:58:05.234" v="683" actId="47"/>
        <pc:sldMkLst>
          <pc:docMk/>
          <pc:sldMk cId="1172923644" sldId="666"/>
        </pc:sldMkLst>
        <pc:spChg chg="add mod">
          <ac:chgData name="Thu Thao" userId="2c068e76ad5633ce" providerId="LiveId" clId="{6D7A1901-D99B-44C7-86A8-FF71C66B999D}" dt="2024-05-01T20:55:27.985" v="598" actId="20577"/>
          <ac:spMkLst>
            <pc:docMk/>
            <pc:sldMk cId="1172923644" sldId="666"/>
            <ac:spMk id="2" creationId="{3FA1C1D2-B5F8-5BF1-0158-D4157F735A6F}"/>
          </ac:spMkLst>
        </pc:spChg>
        <pc:spChg chg="mod">
          <ac:chgData name="Thu Thao" userId="2c068e76ad5633ce" providerId="LiveId" clId="{6D7A1901-D99B-44C7-86A8-FF71C66B999D}" dt="2024-05-01T20:24:44.211" v="3"/>
          <ac:spMkLst>
            <pc:docMk/>
            <pc:sldMk cId="1172923644" sldId="666"/>
            <ac:spMk id="7" creationId="{00000000-0000-0000-0000-000000000000}"/>
          </ac:spMkLst>
        </pc:spChg>
        <pc:spChg chg="del">
          <ac:chgData name="Thu Thao" userId="2c068e76ad5633ce" providerId="LiveId" clId="{6D7A1901-D99B-44C7-86A8-FF71C66B999D}" dt="2024-05-01T20:55:24.480" v="591" actId="478"/>
          <ac:spMkLst>
            <pc:docMk/>
            <pc:sldMk cId="1172923644" sldId="666"/>
            <ac:spMk id="8" creationId="{4FC08806-1E25-A3AF-0E32-2C5615ED0F95}"/>
          </ac:spMkLst>
        </pc:spChg>
      </pc:sldChg>
      <pc:sldChg chg="modSp add del mod">
        <pc:chgData name="Thu Thao" userId="2c068e76ad5633ce" providerId="LiveId" clId="{6D7A1901-D99B-44C7-86A8-FF71C66B999D}" dt="2024-05-01T21:02:19.492" v="708" actId="47"/>
        <pc:sldMkLst>
          <pc:docMk/>
          <pc:sldMk cId="1699733975" sldId="667"/>
        </pc:sldMkLst>
        <pc:spChg chg="mod">
          <ac:chgData name="Thu Thao" userId="2c068e76ad5633ce" providerId="LiveId" clId="{6D7A1901-D99B-44C7-86A8-FF71C66B999D}" dt="2024-05-01T21:00:26.909" v="695" actId="255"/>
          <ac:spMkLst>
            <pc:docMk/>
            <pc:sldMk cId="1699733975" sldId="667"/>
            <ac:spMk id="6" creationId="{5E63BD44-5E06-F8E9-C04A-D5B56211CFEE}"/>
          </ac:spMkLst>
        </pc:spChg>
        <pc:spChg chg="mod">
          <ac:chgData name="Thu Thao" userId="2c068e76ad5633ce" providerId="LiveId" clId="{6D7A1901-D99B-44C7-86A8-FF71C66B999D}" dt="2024-05-01T21:00:18.994" v="693" actId="14100"/>
          <ac:spMkLst>
            <pc:docMk/>
            <pc:sldMk cId="1699733975" sldId="667"/>
            <ac:spMk id="8" creationId="{4FC08806-1E25-A3AF-0E32-2C5615ED0F95}"/>
          </ac:spMkLst>
        </pc:spChg>
      </pc:sldChg>
      <pc:sldChg chg="modSp add del mod">
        <pc:chgData name="Thu Thao" userId="2c068e76ad5633ce" providerId="LiveId" clId="{6D7A1901-D99B-44C7-86A8-FF71C66B999D}" dt="2024-05-01T21:02:24.671" v="709" actId="47"/>
        <pc:sldMkLst>
          <pc:docMk/>
          <pc:sldMk cId="2491377484" sldId="668"/>
        </pc:sldMkLst>
        <pc:spChg chg="mod">
          <ac:chgData name="Thu Thao" userId="2c068e76ad5633ce" providerId="LiveId" clId="{6D7A1901-D99B-44C7-86A8-FF71C66B999D}" dt="2024-05-01T20:36:19.557" v="375" actId="20577"/>
          <ac:spMkLst>
            <pc:docMk/>
            <pc:sldMk cId="2491377484" sldId="668"/>
            <ac:spMk id="8" creationId="{4FC08806-1E25-A3AF-0E32-2C5615ED0F95}"/>
          </ac:spMkLst>
        </pc:spChg>
      </pc:sldChg>
      <pc:sldChg chg="modSp add mod">
        <pc:chgData name="Thu Thao" userId="2c068e76ad5633ce" providerId="LiveId" clId="{6D7A1901-D99B-44C7-86A8-FF71C66B999D}" dt="2024-05-01T20:38:31.315" v="409"/>
        <pc:sldMkLst>
          <pc:docMk/>
          <pc:sldMk cId="2394798174" sldId="669"/>
        </pc:sldMkLst>
        <pc:spChg chg="mod">
          <ac:chgData name="Thu Thao" userId="2c068e76ad5633ce" providerId="LiveId" clId="{6D7A1901-D99B-44C7-86A8-FF71C66B999D}" dt="2024-05-01T20:38:31.315" v="409"/>
          <ac:spMkLst>
            <pc:docMk/>
            <pc:sldMk cId="2394798174" sldId="669"/>
            <ac:spMk id="2" creationId="{EAE0F353-07AC-2862-6EC4-58AD99C108FE}"/>
          </ac:spMkLst>
        </pc:spChg>
        <pc:spChg chg="mod">
          <ac:chgData name="Thu Thao" userId="2c068e76ad5633ce" providerId="LiveId" clId="{6D7A1901-D99B-44C7-86A8-FF71C66B999D}" dt="2024-05-01T20:38:21.667" v="408" actId="20577"/>
          <ac:spMkLst>
            <pc:docMk/>
            <pc:sldMk cId="2394798174" sldId="669"/>
            <ac:spMk id="8" creationId="{4FC08806-1E25-A3AF-0E32-2C5615ED0F95}"/>
          </ac:spMkLst>
        </pc:spChg>
      </pc:sldChg>
      <pc:sldChg chg="modSp add mod">
        <pc:chgData name="Thu Thao" userId="2c068e76ad5633ce" providerId="LiveId" clId="{6D7A1901-D99B-44C7-86A8-FF71C66B999D}" dt="2024-05-01T20:40:36.351" v="435" actId="1076"/>
        <pc:sldMkLst>
          <pc:docMk/>
          <pc:sldMk cId="2220417322" sldId="670"/>
        </pc:sldMkLst>
        <pc:spChg chg="mod">
          <ac:chgData name="Thu Thao" userId="2c068e76ad5633ce" providerId="LiveId" clId="{6D7A1901-D99B-44C7-86A8-FF71C66B999D}" dt="2024-05-01T20:40:36.351" v="435" actId="1076"/>
          <ac:spMkLst>
            <pc:docMk/>
            <pc:sldMk cId="2220417322" sldId="670"/>
            <ac:spMk id="6" creationId="{5E63BD44-5E06-F8E9-C04A-D5B56211CFEE}"/>
          </ac:spMkLst>
        </pc:spChg>
        <pc:spChg chg="mod">
          <ac:chgData name="Thu Thao" userId="2c068e76ad5633ce" providerId="LiveId" clId="{6D7A1901-D99B-44C7-86A8-FF71C66B999D}" dt="2024-05-01T20:40:03.314" v="430" actId="20577"/>
          <ac:spMkLst>
            <pc:docMk/>
            <pc:sldMk cId="2220417322" sldId="670"/>
            <ac:spMk id="8" creationId="{4FC08806-1E25-A3AF-0E32-2C5615ED0F95}"/>
          </ac:spMkLst>
        </pc:spChg>
      </pc:sldChg>
      <pc:sldChg chg="modSp add mod">
        <pc:chgData name="Thu Thao" userId="2c068e76ad5633ce" providerId="LiveId" clId="{6D7A1901-D99B-44C7-86A8-FF71C66B999D}" dt="2024-05-01T21:03:29.346" v="711" actId="1076"/>
        <pc:sldMkLst>
          <pc:docMk/>
          <pc:sldMk cId="202854232" sldId="671"/>
        </pc:sldMkLst>
        <pc:spChg chg="mod">
          <ac:chgData name="Thu Thao" userId="2c068e76ad5633ce" providerId="LiveId" clId="{6D7A1901-D99B-44C7-86A8-FF71C66B999D}" dt="2024-05-01T20:42:08.008" v="457" actId="20577"/>
          <ac:spMkLst>
            <pc:docMk/>
            <pc:sldMk cId="202854232" sldId="671"/>
            <ac:spMk id="2" creationId="{306C5E04-B4E0-5CB1-4C8C-3F4AA9C27FB3}"/>
          </ac:spMkLst>
        </pc:spChg>
        <pc:spChg chg="mod">
          <ac:chgData name="Thu Thao" userId="2c068e76ad5633ce" providerId="LiveId" clId="{6D7A1901-D99B-44C7-86A8-FF71C66B999D}" dt="2024-05-01T21:03:29.346" v="711" actId="1076"/>
          <ac:spMkLst>
            <pc:docMk/>
            <pc:sldMk cId="202854232" sldId="671"/>
            <ac:spMk id="6" creationId="{5E63BD44-5E06-F8E9-C04A-D5B56211CFEE}"/>
          </ac:spMkLst>
        </pc:spChg>
      </pc:sldChg>
      <pc:sldChg chg="add del">
        <pc:chgData name="Thu Thao" userId="2c068e76ad5633ce" providerId="LiveId" clId="{6D7A1901-D99B-44C7-86A8-FF71C66B999D}" dt="2024-05-01T20:42:29.694" v="460" actId="47"/>
        <pc:sldMkLst>
          <pc:docMk/>
          <pc:sldMk cId="701752893" sldId="672"/>
        </pc:sldMkLst>
      </pc:sldChg>
      <pc:sldChg chg="modSp add mod">
        <pc:chgData name="Thu Thao" userId="2c068e76ad5633ce" providerId="LiveId" clId="{6D7A1901-D99B-44C7-86A8-FF71C66B999D}" dt="2024-05-01T20:44:33.149" v="493" actId="1076"/>
        <pc:sldMkLst>
          <pc:docMk/>
          <pc:sldMk cId="2485245969" sldId="672"/>
        </pc:sldMkLst>
        <pc:spChg chg="mod">
          <ac:chgData name="Thu Thao" userId="2c068e76ad5633ce" providerId="LiveId" clId="{6D7A1901-D99B-44C7-86A8-FF71C66B999D}" dt="2024-05-01T20:44:13.474" v="489" actId="20577"/>
          <ac:spMkLst>
            <pc:docMk/>
            <pc:sldMk cId="2485245969" sldId="672"/>
            <ac:spMk id="2" creationId="{EECE2035-9324-1AC9-F03C-69453C4A0319}"/>
          </ac:spMkLst>
        </pc:spChg>
        <pc:spChg chg="mod">
          <ac:chgData name="Thu Thao" userId="2c068e76ad5633ce" providerId="LiveId" clId="{6D7A1901-D99B-44C7-86A8-FF71C66B999D}" dt="2024-05-01T20:44:33.149" v="493" actId="1076"/>
          <ac:spMkLst>
            <pc:docMk/>
            <pc:sldMk cId="2485245969" sldId="672"/>
            <ac:spMk id="6" creationId="{5E63BD44-5E06-F8E9-C04A-D5B56211CFEE}"/>
          </ac:spMkLst>
        </pc:spChg>
      </pc:sldChg>
      <pc:sldChg chg="modSp add mod">
        <pc:chgData name="Thu Thao" userId="2c068e76ad5633ce" providerId="LiveId" clId="{6D7A1901-D99B-44C7-86A8-FF71C66B999D}" dt="2024-05-01T20:53:21.494" v="581"/>
        <pc:sldMkLst>
          <pc:docMk/>
          <pc:sldMk cId="1935039884" sldId="673"/>
        </pc:sldMkLst>
        <pc:spChg chg="mod">
          <ac:chgData name="Thu Thao" userId="2c068e76ad5633ce" providerId="LiveId" clId="{6D7A1901-D99B-44C7-86A8-FF71C66B999D}" dt="2024-05-01T20:53:21.494" v="581"/>
          <ac:spMkLst>
            <pc:docMk/>
            <pc:sldMk cId="1935039884" sldId="673"/>
            <ac:spMk id="6" creationId="{5E63BD44-5E06-F8E9-C04A-D5B56211CFEE}"/>
          </ac:spMkLst>
        </pc:spChg>
      </pc:sldChg>
      <pc:sldChg chg="modSp add mod">
        <pc:chgData name="Thu Thao" userId="2c068e76ad5633ce" providerId="LiveId" clId="{6D7A1901-D99B-44C7-86A8-FF71C66B999D}" dt="2024-05-01T21:07:40.587" v="768" actId="20577"/>
        <pc:sldMkLst>
          <pc:docMk/>
          <pc:sldMk cId="1466475404" sldId="674"/>
        </pc:sldMkLst>
        <pc:spChg chg="mod">
          <ac:chgData name="Thu Thao" userId="2c068e76ad5633ce" providerId="LiveId" clId="{6D7A1901-D99B-44C7-86A8-FF71C66B999D}" dt="2024-05-01T20:57:50.881" v="682" actId="14100"/>
          <ac:spMkLst>
            <pc:docMk/>
            <pc:sldMk cId="1466475404" sldId="674"/>
            <ac:spMk id="6" creationId="{5E63BD44-5E06-F8E9-C04A-D5B56211CFEE}"/>
          </ac:spMkLst>
        </pc:spChg>
        <pc:spChg chg="mod">
          <ac:chgData name="Thu Thao" userId="2c068e76ad5633ce" providerId="LiveId" clId="{6D7A1901-D99B-44C7-86A8-FF71C66B999D}" dt="2024-05-01T21:07:40.587" v="768" actId="20577"/>
          <ac:spMkLst>
            <pc:docMk/>
            <pc:sldMk cId="1466475404" sldId="674"/>
            <ac:spMk id="8" creationId="{4FC08806-1E25-A3AF-0E32-2C5615ED0F95}"/>
          </ac:spMkLst>
        </pc:spChg>
      </pc:sldChg>
      <pc:sldChg chg="modSp add mod">
        <pc:chgData name="Thu Thao" userId="2c068e76ad5633ce" providerId="LiveId" clId="{6D7A1901-D99B-44C7-86A8-FF71C66B999D}" dt="2024-05-01T21:11:47.100" v="848" actId="1076"/>
        <pc:sldMkLst>
          <pc:docMk/>
          <pc:sldMk cId="2171421781" sldId="675"/>
        </pc:sldMkLst>
        <pc:spChg chg="mod">
          <ac:chgData name="Thu Thao" userId="2c068e76ad5633ce" providerId="LiveId" clId="{6D7A1901-D99B-44C7-86A8-FF71C66B999D}" dt="2024-05-01T21:11:47.100" v="848" actId="1076"/>
          <ac:spMkLst>
            <pc:docMk/>
            <pc:sldMk cId="2171421781" sldId="675"/>
            <ac:spMk id="6" creationId="{5E63BD44-5E06-F8E9-C04A-D5B56211CFEE}"/>
          </ac:spMkLst>
        </pc:spChg>
        <pc:spChg chg="mod">
          <ac:chgData name="Thu Thao" userId="2c068e76ad5633ce" providerId="LiveId" clId="{6D7A1901-D99B-44C7-86A8-FF71C66B999D}" dt="2024-05-01T21:01:21.400" v="703" actId="14100"/>
          <ac:spMkLst>
            <pc:docMk/>
            <pc:sldMk cId="2171421781" sldId="675"/>
            <ac:spMk id="8" creationId="{4FC08806-1E25-A3AF-0E32-2C5615ED0F95}"/>
          </ac:spMkLst>
        </pc:spChg>
      </pc:sldChg>
      <pc:sldChg chg="modSp add mod">
        <pc:chgData name="Thu Thao" userId="2c068e76ad5633ce" providerId="LiveId" clId="{6D7A1901-D99B-44C7-86A8-FF71C66B999D}" dt="2024-05-01T21:11:54.885" v="849" actId="1076"/>
        <pc:sldMkLst>
          <pc:docMk/>
          <pc:sldMk cId="71203300" sldId="676"/>
        </pc:sldMkLst>
        <pc:spChg chg="mod">
          <ac:chgData name="Thu Thao" userId="2c068e76ad5633ce" providerId="LiveId" clId="{6D7A1901-D99B-44C7-86A8-FF71C66B999D}" dt="2024-05-01T21:11:54.885" v="849" actId="1076"/>
          <ac:spMkLst>
            <pc:docMk/>
            <pc:sldMk cId="71203300" sldId="676"/>
            <ac:spMk id="6" creationId="{5E63BD44-5E06-F8E9-C04A-D5B56211CFEE}"/>
          </ac:spMkLst>
        </pc:spChg>
      </pc:sldChg>
    </pc:docChg>
  </pc:docChgLst>
  <pc:docChgLst>
    <pc:chgData name="Thu Thao" userId="2c068e76ad5633ce" providerId="LiveId" clId="{44EFDA9D-5EC5-4BFC-945B-F0420776CDFE}"/>
    <pc:docChg chg="undo custSel addSld delSld modSld modMainMaster modNotesMaster modHandout">
      <pc:chgData name="Thu Thao" userId="2c068e76ad5633ce" providerId="LiveId" clId="{44EFDA9D-5EC5-4BFC-945B-F0420776CDFE}" dt="2023-09-11T10:26:28.325" v="943"/>
      <pc:docMkLst>
        <pc:docMk/>
      </pc:docMkLst>
      <pc:sldChg chg="modSp mod">
        <pc:chgData name="Thu Thao" userId="2c068e76ad5633ce" providerId="LiveId" clId="{44EFDA9D-5EC5-4BFC-945B-F0420776CDFE}" dt="2023-09-08T14:02:24.732" v="4" actId="20577"/>
        <pc:sldMkLst>
          <pc:docMk/>
          <pc:sldMk cId="589610655" sldId="265"/>
        </pc:sldMkLst>
        <pc:spChg chg="mod">
          <ac:chgData name="Thu Thao" userId="2c068e76ad5633ce" providerId="LiveId" clId="{44EFDA9D-5EC5-4BFC-945B-F0420776CDFE}" dt="2023-09-08T14:02:24.732" v="4" actId="20577"/>
          <ac:spMkLst>
            <pc:docMk/>
            <pc:sldMk cId="589610655" sldId="265"/>
            <ac:spMk id="7" creationId="{00000000-0000-0000-0000-000000000000}"/>
          </ac:spMkLst>
        </pc:spChg>
      </pc:sldChg>
      <pc:sldChg chg="modSp mod">
        <pc:chgData name="Thu Thao" userId="2c068e76ad5633ce" providerId="LiveId" clId="{44EFDA9D-5EC5-4BFC-945B-F0420776CDFE}" dt="2023-09-11T10:26:28.325" v="943"/>
        <pc:sldMkLst>
          <pc:docMk/>
          <pc:sldMk cId="4212956585" sldId="365"/>
        </pc:sldMkLst>
        <pc:spChg chg="mod">
          <ac:chgData name="Thu Thao" userId="2c068e76ad5633ce" providerId="LiveId" clId="{44EFDA9D-5EC5-4BFC-945B-F0420776CDFE}" dt="2023-09-08T14:02:30.981" v="6" actId="20577"/>
          <ac:spMkLst>
            <pc:docMk/>
            <pc:sldMk cId="4212956585" sldId="365"/>
            <ac:spMk id="4" creationId="{00000000-0000-0000-0000-000000000000}"/>
          </ac:spMkLst>
        </pc:spChg>
        <pc:spChg chg="mod">
          <ac:chgData name="Thu Thao" userId="2c068e76ad5633ce" providerId="LiveId" clId="{44EFDA9D-5EC5-4BFC-945B-F0420776CDFE}" dt="2023-09-08T14:02:17.881" v="0"/>
          <ac:spMkLst>
            <pc:docMk/>
            <pc:sldMk cId="4212956585" sldId="365"/>
            <ac:spMk id="7" creationId="{00000000-0000-0000-0000-000000000000}"/>
          </ac:spMkLst>
        </pc:spChg>
        <pc:graphicFrameChg chg="mod">
          <ac:chgData name="Thu Thao" userId="2c068e76ad5633ce" providerId="LiveId" clId="{44EFDA9D-5EC5-4BFC-945B-F0420776CDFE}" dt="2023-09-11T10:26:28.325" v="943"/>
          <ac:graphicFrameMkLst>
            <pc:docMk/>
            <pc:sldMk cId="4212956585" sldId="365"/>
            <ac:graphicFrameMk id="14" creationId="{00000000-0000-0000-0000-000000000000}"/>
          </ac:graphicFrameMkLst>
        </pc:graphicFrameChg>
      </pc:sldChg>
      <pc:sldChg chg="modSp add del">
        <pc:chgData name="Thu Thao" userId="2c068e76ad5633ce" providerId="LiveId" clId="{44EFDA9D-5EC5-4BFC-945B-F0420776CDFE}" dt="2023-09-11T08:34:14.101" v="295" actId="47"/>
        <pc:sldMkLst>
          <pc:docMk/>
          <pc:sldMk cId="1166080980" sldId="367"/>
        </pc:sldMkLst>
        <pc:spChg chg="mod">
          <ac:chgData name="Thu Thao" userId="2c068e76ad5633ce" providerId="LiveId" clId="{44EFDA9D-5EC5-4BFC-945B-F0420776CDFE}" dt="2023-09-08T14:02:17.881" v="0"/>
          <ac:spMkLst>
            <pc:docMk/>
            <pc:sldMk cId="1166080980" sldId="367"/>
            <ac:spMk id="8" creationId="{52456086-8919-4903-82F4-3F68D7C87E67}"/>
          </ac:spMkLst>
        </pc:spChg>
      </pc:sldChg>
      <pc:sldChg chg="modSp mod">
        <pc:chgData name="Thu Thao" userId="2c068e76ad5633ce" providerId="LiveId" clId="{44EFDA9D-5EC5-4BFC-945B-F0420776CDFE}" dt="2023-09-11T10:12:34.640" v="926"/>
        <pc:sldMkLst>
          <pc:docMk/>
          <pc:sldMk cId="645601834" sldId="490"/>
        </pc:sldMkLst>
        <pc:spChg chg="mod">
          <ac:chgData name="Thu Thao" userId="2c068e76ad5633ce" providerId="LiveId" clId="{44EFDA9D-5EC5-4BFC-945B-F0420776CDFE}" dt="2023-09-11T10:12:34.640" v="926"/>
          <ac:spMkLst>
            <pc:docMk/>
            <pc:sldMk cId="645601834" sldId="490"/>
            <ac:spMk id="6" creationId="{5E63BD44-5E06-F8E9-C04A-D5B56211CFEE}"/>
          </ac:spMkLst>
        </pc:spChg>
        <pc:spChg chg="mod">
          <ac:chgData name="Thu Thao" userId="2c068e76ad5633ce" providerId="LiveId" clId="{44EFDA9D-5EC5-4BFC-945B-F0420776CDFE}" dt="2023-09-08T14:02:17.881" v="0"/>
          <ac:spMkLst>
            <pc:docMk/>
            <pc:sldMk cId="645601834" sldId="490"/>
            <ac:spMk id="7" creationId="{00000000-0000-0000-0000-000000000000}"/>
          </ac:spMkLst>
        </pc:spChg>
        <pc:spChg chg="mod">
          <ac:chgData name="Thu Thao" userId="2c068e76ad5633ce" providerId="LiveId" clId="{44EFDA9D-5EC5-4BFC-945B-F0420776CDFE}" dt="2023-09-11T07:43:21.784" v="12" actId="20577"/>
          <ac:spMkLst>
            <pc:docMk/>
            <pc:sldMk cId="645601834" sldId="490"/>
            <ac:spMk id="8" creationId="{4FC08806-1E25-A3AF-0E32-2C5615ED0F95}"/>
          </ac:spMkLst>
        </pc:spChg>
      </pc:sldChg>
      <pc:sldChg chg="modSp del">
        <pc:chgData name="Thu Thao" userId="2c068e76ad5633ce" providerId="LiveId" clId="{44EFDA9D-5EC5-4BFC-945B-F0420776CDFE}" dt="2023-09-11T08:32:48.006" v="252" actId="47"/>
        <pc:sldMkLst>
          <pc:docMk/>
          <pc:sldMk cId="3298865901" sldId="491"/>
        </pc:sldMkLst>
        <pc:spChg chg="mod">
          <ac:chgData name="Thu Thao" userId="2c068e76ad5633ce" providerId="LiveId" clId="{44EFDA9D-5EC5-4BFC-945B-F0420776CDFE}" dt="2023-09-08T14:02:17.881" v="0"/>
          <ac:spMkLst>
            <pc:docMk/>
            <pc:sldMk cId="3298865901" sldId="491"/>
            <ac:spMk id="7" creationId="{00000000-0000-0000-0000-000000000000}"/>
          </ac:spMkLst>
        </pc:spChg>
      </pc:sldChg>
      <pc:sldChg chg="modSp del">
        <pc:chgData name="Thu Thao" userId="2c068e76ad5633ce" providerId="LiveId" clId="{44EFDA9D-5EC5-4BFC-945B-F0420776CDFE}" dt="2023-09-11T08:32:48.562" v="253" actId="47"/>
        <pc:sldMkLst>
          <pc:docMk/>
          <pc:sldMk cId="3520455716" sldId="502"/>
        </pc:sldMkLst>
        <pc:spChg chg="mod">
          <ac:chgData name="Thu Thao" userId="2c068e76ad5633ce" providerId="LiveId" clId="{44EFDA9D-5EC5-4BFC-945B-F0420776CDFE}" dt="2023-09-08T14:02:17.881" v="0"/>
          <ac:spMkLst>
            <pc:docMk/>
            <pc:sldMk cId="3520455716" sldId="502"/>
            <ac:spMk id="7" creationId="{00000000-0000-0000-0000-000000000000}"/>
          </ac:spMkLst>
        </pc:spChg>
      </pc:sldChg>
      <pc:sldChg chg="modSp del">
        <pc:chgData name="Thu Thao" userId="2c068e76ad5633ce" providerId="LiveId" clId="{44EFDA9D-5EC5-4BFC-945B-F0420776CDFE}" dt="2023-09-11T08:32:49.769" v="256" actId="47"/>
        <pc:sldMkLst>
          <pc:docMk/>
          <pc:sldMk cId="1792272919" sldId="504"/>
        </pc:sldMkLst>
        <pc:spChg chg="mod">
          <ac:chgData name="Thu Thao" userId="2c068e76ad5633ce" providerId="LiveId" clId="{44EFDA9D-5EC5-4BFC-945B-F0420776CDFE}" dt="2023-09-08T14:02:17.881" v="0"/>
          <ac:spMkLst>
            <pc:docMk/>
            <pc:sldMk cId="1792272919" sldId="504"/>
            <ac:spMk id="7" creationId="{00000000-0000-0000-0000-000000000000}"/>
          </ac:spMkLst>
        </pc:spChg>
      </pc:sldChg>
      <pc:sldChg chg="modSp del">
        <pc:chgData name="Thu Thao" userId="2c068e76ad5633ce" providerId="LiveId" clId="{44EFDA9D-5EC5-4BFC-945B-F0420776CDFE}" dt="2023-09-11T08:32:49.143" v="254" actId="47"/>
        <pc:sldMkLst>
          <pc:docMk/>
          <pc:sldMk cId="1728989462" sldId="505"/>
        </pc:sldMkLst>
        <pc:spChg chg="mod">
          <ac:chgData name="Thu Thao" userId="2c068e76ad5633ce" providerId="LiveId" clId="{44EFDA9D-5EC5-4BFC-945B-F0420776CDFE}" dt="2023-09-08T14:02:17.881" v="0"/>
          <ac:spMkLst>
            <pc:docMk/>
            <pc:sldMk cId="1728989462" sldId="505"/>
            <ac:spMk id="7" creationId="{00000000-0000-0000-0000-000000000000}"/>
          </ac:spMkLst>
        </pc:spChg>
      </pc:sldChg>
      <pc:sldChg chg="modSp del">
        <pc:chgData name="Thu Thao" userId="2c068e76ad5633ce" providerId="LiveId" clId="{44EFDA9D-5EC5-4BFC-945B-F0420776CDFE}" dt="2023-09-11T08:32:49.452" v="255" actId="47"/>
        <pc:sldMkLst>
          <pc:docMk/>
          <pc:sldMk cId="280809234" sldId="506"/>
        </pc:sldMkLst>
        <pc:spChg chg="mod">
          <ac:chgData name="Thu Thao" userId="2c068e76ad5633ce" providerId="LiveId" clId="{44EFDA9D-5EC5-4BFC-945B-F0420776CDFE}" dt="2023-09-08T14:02:17.881" v="0"/>
          <ac:spMkLst>
            <pc:docMk/>
            <pc:sldMk cId="280809234" sldId="506"/>
            <ac:spMk id="7" creationId="{00000000-0000-0000-0000-000000000000}"/>
          </ac:spMkLst>
        </pc:spChg>
      </pc:sldChg>
      <pc:sldChg chg="delSp modSp del mod">
        <pc:chgData name="Thu Thao" userId="2c068e76ad5633ce" providerId="LiveId" clId="{44EFDA9D-5EC5-4BFC-945B-F0420776CDFE}" dt="2023-09-11T07:47:30.716" v="53" actId="47"/>
        <pc:sldMkLst>
          <pc:docMk/>
          <pc:sldMk cId="3174193444" sldId="511"/>
        </pc:sldMkLst>
        <pc:spChg chg="del mod">
          <ac:chgData name="Thu Thao" userId="2c068e76ad5633ce" providerId="LiveId" clId="{44EFDA9D-5EC5-4BFC-945B-F0420776CDFE}" dt="2023-09-11T07:47:23.543" v="52" actId="478"/>
          <ac:spMkLst>
            <pc:docMk/>
            <pc:sldMk cId="3174193444" sldId="511"/>
            <ac:spMk id="6" creationId="{5E63BD44-5E06-F8E9-C04A-D5B56211CFEE}"/>
          </ac:spMkLst>
        </pc:spChg>
        <pc:spChg chg="mod">
          <ac:chgData name="Thu Thao" userId="2c068e76ad5633ce" providerId="LiveId" clId="{44EFDA9D-5EC5-4BFC-945B-F0420776CDFE}" dt="2023-09-08T14:02:17.881" v="0"/>
          <ac:spMkLst>
            <pc:docMk/>
            <pc:sldMk cId="3174193444" sldId="511"/>
            <ac:spMk id="7" creationId="{00000000-0000-0000-0000-000000000000}"/>
          </ac:spMkLst>
        </pc:spChg>
        <pc:spChg chg="mod">
          <ac:chgData name="Thu Thao" userId="2c068e76ad5633ce" providerId="LiveId" clId="{44EFDA9D-5EC5-4BFC-945B-F0420776CDFE}" dt="2023-09-11T04:31:32.729" v="7" actId="1076"/>
          <ac:spMkLst>
            <pc:docMk/>
            <pc:sldMk cId="3174193444" sldId="511"/>
            <ac:spMk id="8" creationId="{4FC08806-1E25-A3AF-0E32-2C5615ED0F95}"/>
          </ac:spMkLst>
        </pc:spChg>
      </pc:sldChg>
      <pc:sldChg chg="modSp del">
        <pc:chgData name="Thu Thao" userId="2c068e76ad5633ce" providerId="LiveId" clId="{44EFDA9D-5EC5-4BFC-945B-F0420776CDFE}" dt="2023-09-11T07:47:33.631" v="55" actId="47"/>
        <pc:sldMkLst>
          <pc:docMk/>
          <pc:sldMk cId="2087983908" sldId="512"/>
        </pc:sldMkLst>
        <pc:spChg chg="mod">
          <ac:chgData name="Thu Thao" userId="2c068e76ad5633ce" providerId="LiveId" clId="{44EFDA9D-5EC5-4BFC-945B-F0420776CDFE}" dt="2023-09-08T14:02:17.881" v="0"/>
          <ac:spMkLst>
            <pc:docMk/>
            <pc:sldMk cId="2087983908" sldId="512"/>
            <ac:spMk id="7" creationId="{00000000-0000-0000-0000-000000000000}"/>
          </ac:spMkLst>
        </pc:spChg>
      </pc:sldChg>
      <pc:sldChg chg="modSp del">
        <pc:chgData name="Thu Thao" userId="2c068e76ad5633ce" providerId="LiveId" clId="{44EFDA9D-5EC5-4BFC-945B-F0420776CDFE}" dt="2023-09-11T07:47:32.682" v="54" actId="47"/>
        <pc:sldMkLst>
          <pc:docMk/>
          <pc:sldMk cId="971531677" sldId="514"/>
        </pc:sldMkLst>
        <pc:spChg chg="mod">
          <ac:chgData name="Thu Thao" userId="2c068e76ad5633ce" providerId="LiveId" clId="{44EFDA9D-5EC5-4BFC-945B-F0420776CDFE}" dt="2023-09-08T14:02:17.881" v="0"/>
          <ac:spMkLst>
            <pc:docMk/>
            <pc:sldMk cId="971531677" sldId="514"/>
            <ac:spMk id="7" creationId="{00000000-0000-0000-0000-000000000000}"/>
          </ac:spMkLst>
        </pc:spChg>
      </pc:sldChg>
      <pc:sldChg chg="modSp del">
        <pc:chgData name="Thu Thao" userId="2c068e76ad5633ce" providerId="LiveId" clId="{44EFDA9D-5EC5-4BFC-945B-F0420776CDFE}" dt="2023-09-11T07:47:34.192" v="56" actId="47"/>
        <pc:sldMkLst>
          <pc:docMk/>
          <pc:sldMk cId="2962607978" sldId="515"/>
        </pc:sldMkLst>
        <pc:spChg chg="mod">
          <ac:chgData name="Thu Thao" userId="2c068e76ad5633ce" providerId="LiveId" clId="{44EFDA9D-5EC5-4BFC-945B-F0420776CDFE}" dt="2023-09-08T14:02:17.881" v="0"/>
          <ac:spMkLst>
            <pc:docMk/>
            <pc:sldMk cId="2962607978" sldId="515"/>
            <ac:spMk id="7" creationId="{00000000-0000-0000-0000-000000000000}"/>
          </ac:spMkLst>
        </pc:spChg>
      </pc:sldChg>
      <pc:sldChg chg="modSp del">
        <pc:chgData name="Thu Thao" userId="2c068e76ad5633ce" providerId="LiveId" clId="{44EFDA9D-5EC5-4BFC-945B-F0420776CDFE}" dt="2023-09-11T07:47:34.639" v="57" actId="47"/>
        <pc:sldMkLst>
          <pc:docMk/>
          <pc:sldMk cId="524607516" sldId="516"/>
        </pc:sldMkLst>
        <pc:spChg chg="mod">
          <ac:chgData name="Thu Thao" userId="2c068e76ad5633ce" providerId="LiveId" clId="{44EFDA9D-5EC5-4BFC-945B-F0420776CDFE}" dt="2023-09-08T14:02:17.881" v="0"/>
          <ac:spMkLst>
            <pc:docMk/>
            <pc:sldMk cId="524607516" sldId="516"/>
            <ac:spMk id="7" creationId="{00000000-0000-0000-0000-000000000000}"/>
          </ac:spMkLst>
        </pc:spChg>
      </pc:sldChg>
      <pc:sldChg chg="modSp del">
        <pc:chgData name="Thu Thao" userId="2c068e76ad5633ce" providerId="LiveId" clId="{44EFDA9D-5EC5-4BFC-945B-F0420776CDFE}" dt="2023-09-11T07:47:35.291" v="58" actId="47"/>
        <pc:sldMkLst>
          <pc:docMk/>
          <pc:sldMk cId="1178523497" sldId="517"/>
        </pc:sldMkLst>
        <pc:spChg chg="mod">
          <ac:chgData name="Thu Thao" userId="2c068e76ad5633ce" providerId="LiveId" clId="{44EFDA9D-5EC5-4BFC-945B-F0420776CDFE}" dt="2023-09-08T14:02:17.881" v="0"/>
          <ac:spMkLst>
            <pc:docMk/>
            <pc:sldMk cId="1178523497" sldId="517"/>
            <ac:spMk id="7" creationId="{00000000-0000-0000-0000-000000000000}"/>
          </ac:spMkLst>
        </pc:spChg>
      </pc:sldChg>
      <pc:sldChg chg="modSp del">
        <pc:chgData name="Thu Thao" userId="2c068e76ad5633ce" providerId="LiveId" clId="{44EFDA9D-5EC5-4BFC-945B-F0420776CDFE}" dt="2023-09-11T07:47:35.979" v="59" actId="47"/>
        <pc:sldMkLst>
          <pc:docMk/>
          <pc:sldMk cId="90222542" sldId="518"/>
        </pc:sldMkLst>
        <pc:spChg chg="mod">
          <ac:chgData name="Thu Thao" userId="2c068e76ad5633ce" providerId="LiveId" clId="{44EFDA9D-5EC5-4BFC-945B-F0420776CDFE}" dt="2023-09-08T14:02:17.881" v="0"/>
          <ac:spMkLst>
            <pc:docMk/>
            <pc:sldMk cId="90222542" sldId="518"/>
            <ac:spMk id="7" creationId="{00000000-0000-0000-0000-000000000000}"/>
          </ac:spMkLst>
        </pc:spChg>
      </pc:sldChg>
      <pc:sldChg chg="modSp mod">
        <pc:chgData name="Thu Thao" userId="2c068e76ad5633ce" providerId="LiveId" clId="{44EFDA9D-5EC5-4BFC-945B-F0420776CDFE}" dt="2023-09-11T09:04:10.176" v="648" actId="20577"/>
        <pc:sldMkLst>
          <pc:docMk/>
          <pc:sldMk cId="2340192846" sldId="519"/>
        </pc:sldMkLst>
        <pc:spChg chg="mod">
          <ac:chgData name="Thu Thao" userId="2c068e76ad5633ce" providerId="LiveId" clId="{44EFDA9D-5EC5-4BFC-945B-F0420776CDFE}" dt="2023-09-11T09:04:10.176" v="648" actId="20577"/>
          <ac:spMkLst>
            <pc:docMk/>
            <pc:sldMk cId="2340192846" sldId="519"/>
            <ac:spMk id="6" creationId="{5E63BD44-5E06-F8E9-C04A-D5B56211CFEE}"/>
          </ac:spMkLst>
        </pc:spChg>
        <pc:spChg chg="mod">
          <ac:chgData name="Thu Thao" userId="2c068e76ad5633ce" providerId="LiveId" clId="{44EFDA9D-5EC5-4BFC-945B-F0420776CDFE}" dt="2023-09-08T14:02:17.881" v="0"/>
          <ac:spMkLst>
            <pc:docMk/>
            <pc:sldMk cId="2340192846" sldId="519"/>
            <ac:spMk id="7" creationId="{00000000-0000-0000-0000-000000000000}"/>
          </ac:spMkLst>
        </pc:spChg>
        <pc:spChg chg="mod">
          <ac:chgData name="Thu Thao" userId="2c068e76ad5633ce" providerId="LiveId" clId="{44EFDA9D-5EC5-4BFC-945B-F0420776CDFE}" dt="2023-09-11T07:47:42.572" v="60"/>
          <ac:spMkLst>
            <pc:docMk/>
            <pc:sldMk cId="2340192846" sldId="519"/>
            <ac:spMk id="8" creationId="{4FC08806-1E25-A3AF-0E32-2C5615ED0F95}"/>
          </ac:spMkLst>
        </pc:spChg>
      </pc:sldChg>
      <pc:sldChg chg="addSp delSp modSp mod">
        <pc:chgData name="Thu Thao" userId="2c068e76ad5633ce" providerId="LiveId" clId="{44EFDA9D-5EC5-4BFC-945B-F0420776CDFE}" dt="2023-09-11T08:19:10.411" v="124" actId="14100"/>
        <pc:sldMkLst>
          <pc:docMk/>
          <pc:sldMk cId="646410701" sldId="520"/>
        </pc:sldMkLst>
        <pc:spChg chg="mod">
          <ac:chgData name="Thu Thao" userId="2c068e76ad5633ce" providerId="LiveId" clId="{44EFDA9D-5EC5-4BFC-945B-F0420776CDFE}" dt="2023-09-11T08:15:35.787" v="85" actId="1076"/>
          <ac:spMkLst>
            <pc:docMk/>
            <pc:sldMk cId="646410701" sldId="520"/>
            <ac:spMk id="2" creationId="{EAE0F353-07AC-2862-6EC4-58AD99C108FE}"/>
          </ac:spMkLst>
        </pc:spChg>
        <pc:spChg chg="add del">
          <ac:chgData name="Thu Thao" userId="2c068e76ad5633ce" providerId="LiveId" clId="{44EFDA9D-5EC5-4BFC-945B-F0420776CDFE}" dt="2023-09-11T08:17:13.969" v="90" actId="22"/>
          <ac:spMkLst>
            <pc:docMk/>
            <pc:sldMk cId="646410701" sldId="520"/>
            <ac:spMk id="4" creationId="{1A4C96A3-FED7-79B6-4679-4B0C1537EB27}"/>
          </ac:spMkLst>
        </pc:spChg>
        <pc:spChg chg="mod">
          <ac:chgData name="Thu Thao" userId="2c068e76ad5633ce" providerId="LiveId" clId="{44EFDA9D-5EC5-4BFC-945B-F0420776CDFE}" dt="2023-09-08T14:02:17.881" v="0"/>
          <ac:spMkLst>
            <pc:docMk/>
            <pc:sldMk cId="646410701" sldId="520"/>
            <ac:spMk id="7" creationId="{00000000-0000-0000-0000-000000000000}"/>
          </ac:spMkLst>
        </pc:spChg>
        <pc:spChg chg="mod">
          <ac:chgData name="Thu Thao" userId="2c068e76ad5633ce" providerId="LiveId" clId="{44EFDA9D-5EC5-4BFC-945B-F0420776CDFE}" dt="2023-09-11T08:19:10.411" v="124" actId="14100"/>
          <ac:spMkLst>
            <pc:docMk/>
            <pc:sldMk cId="646410701" sldId="520"/>
            <ac:spMk id="8" creationId="{4FC08806-1E25-A3AF-0E32-2C5615ED0F95}"/>
          </ac:spMkLst>
        </pc:spChg>
      </pc:sldChg>
      <pc:sldChg chg="modSp del">
        <pc:chgData name="Thu Thao" userId="2c068e76ad5633ce" providerId="LiveId" clId="{44EFDA9D-5EC5-4BFC-945B-F0420776CDFE}" dt="2023-09-11T08:32:41.518" v="247" actId="47"/>
        <pc:sldMkLst>
          <pc:docMk/>
          <pc:sldMk cId="4030014976" sldId="521"/>
        </pc:sldMkLst>
        <pc:spChg chg="mod">
          <ac:chgData name="Thu Thao" userId="2c068e76ad5633ce" providerId="LiveId" clId="{44EFDA9D-5EC5-4BFC-945B-F0420776CDFE}" dt="2023-09-08T14:02:17.881" v="0"/>
          <ac:spMkLst>
            <pc:docMk/>
            <pc:sldMk cId="4030014976" sldId="521"/>
            <ac:spMk id="7" creationId="{00000000-0000-0000-0000-000000000000}"/>
          </ac:spMkLst>
        </pc:spChg>
      </pc:sldChg>
      <pc:sldChg chg="modSp del">
        <pc:chgData name="Thu Thao" userId="2c068e76ad5633ce" providerId="LiveId" clId="{44EFDA9D-5EC5-4BFC-945B-F0420776CDFE}" dt="2023-09-11T08:32:43.813" v="248" actId="47"/>
        <pc:sldMkLst>
          <pc:docMk/>
          <pc:sldMk cId="1888995073" sldId="522"/>
        </pc:sldMkLst>
        <pc:spChg chg="mod">
          <ac:chgData name="Thu Thao" userId="2c068e76ad5633ce" providerId="LiveId" clId="{44EFDA9D-5EC5-4BFC-945B-F0420776CDFE}" dt="2023-09-08T14:02:17.881" v="0"/>
          <ac:spMkLst>
            <pc:docMk/>
            <pc:sldMk cId="1888995073" sldId="522"/>
            <ac:spMk id="7" creationId="{00000000-0000-0000-0000-000000000000}"/>
          </ac:spMkLst>
        </pc:spChg>
      </pc:sldChg>
      <pc:sldChg chg="modSp del">
        <pc:chgData name="Thu Thao" userId="2c068e76ad5633ce" providerId="LiveId" clId="{44EFDA9D-5EC5-4BFC-945B-F0420776CDFE}" dt="2023-09-11T08:32:46.058" v="250" actId="47"/>
        <pc:sldMkLst>
          <pc:docMk/>
          <pc:sldMk cId="2484742169" sldId="523"/>
        </pc:sldMkLst>
        <pc:spChg chg="mod">
          <ac:chgData name="Thu Thao" userId="2c068e76ad5633ce" providerId="LiveId" clId="{44EFDA9D-5EC5-4BFC-945B-F0420776CDFE}" dt="2023-09-08T14:02:17.881" v="0"/>
          <ac:spMkLst>
            <pc:docMk/>
            <pc:sldMk cId="2484742169" sldId="523"/>
            <ac:spMk id="7" creationId="{00000000-0000-0000-0000-000000000000}"/>
          </ac:spMkLst>
        </pc:spChg>
      </pc:sldChg>
      <pc:sldChg chg="modSp del">
        <pc:chgData name="Thu Thao" userId="2c068e76ad5633ce" providerId="LiveId" clId="{44EFDA9D-5EC5-4BFC-945B-F0420776CDFE}" dt="2023-09-11T08:32:45.028" v="249" actId="47"/>
        <pc:sldMkLst>
          <pc:docMk/>
          <pc:sldMk cId="2415348000" sldId="524"/>
        </pc:sldMkLst>
        <pc:spChg chg="mod">
          <ac:chgData name="Thu Thao" userId="2c068e76ad5633ce" providerId="LiveId" clId="{44EFDA9D-5EC5-4BFC-945B-F0420776CDFE}" dt="2023-09-08T14:02:17.881" v="0"/>
          <ac:spMkLst>
            <pc:docMk/>
            <pc:sldMk cId="2415348000" sldId="524"/>
            <ac:spMk id="7" creationId="{00000000-0000-0000-0000-000000000000}"/>
          </ac:spMkLst>
        </pc:spChg>
      </pc:sldChg>
      <pc:sldChg chg="modSp del">
        <pc:chgData name="Thu Thao" userId="2c068e76ad5633ce" providerId="LiveId" clId="{44EFDA9D-5EC5-4BFC-945B-F0420776CDFE}" dt="2023-09-11T08:32:46.642" v="251" actId="47"/>
        <pc:sldMkLst>
          <pc:docMk/>
          <pc:sldMk cId="1952080045" sldId="525"/>
        </pc:sldMkLst>
        <pc:spChg chg="mod">
          <ac:chgData name="Thu Thao" userId="2c068e76ad5633ce" providerId="LiveId" clId="{44EFDA9D-5EC5-4BFC-945B-F0420776CDFE}" dt="2023-09-08T14:02:17.881" v="0"/>
          <ac:spMkLst>
            <pc:docMk/>
            <pc:sldMk cId="1952080045" sldId="525"/>
            <ac:spMk id="7" creationId="{00000000-0000-0000-0000-000000000000}"/>
          </ac:spMkLst>
        </pc:spChg>
      </pc:sldChg>
      <pc:sldChg chg="modSp del">
        <pc:chgData name="Thu Thao" userId="2c068e76ad5633ce" providerId="LiveId" clId="{44EFDA9D-5EC5-4BFC-945B-F0420776CDFE}" dt="2023-09-11T08:32:49.998" v="257" actId="47"/>
        <pc:sldMkLst>
          <pc:docMk/>
          <pc:sldMk cId="1801761796" sldId="526"/>
        </pc:sldMkLst>
        <pc:spChg chg="mod">
          <ac:chgData name="Thu Thao" userId="2c068e76ad5633ce" providerId="LiveId" clId="{44EFDA9D-5EC5-4BFC-945B-F0420776CDFE}" dt="2023-09-08T14:02:17.881" v="0"/>
          <ac:spMkLst>
            <pc:docMk/>
            <pc:sldMk cId="1801761796" sldId="526"/>
            <ac:spMk id="7" creationId="{00000000-0000-0000-0000-000000000000}"/>
          </ac:spMkLst>
        </pc:spChg>
      </pc:sldChg>
      <pc:sldChg chg="modSp del">
        <pc:chgData name="Thu Thao" userId="2c068e76ad5633ce" providerId="LiveId" clId="{44EFDA9D-5EC5-4BFC-945B-F0420776CDFE}" dt="2023-09-11T08:32:50.207" v="258" actId="47"/>
        <pc:sldMkLst>
          <pc:docMk/>
          <pc:sldMk cId="2834375162" sldId="527"/>
        </pc:sldMkLst>
        <pc:spChg chg="mod">
          <ac:chgData name="Thu Thao" userId="2c068e76ad5633ce" providerId="LiveId" clId="{44EFDA9D-5EC5-4BFC-945B-F0420776CDFE}" dt="2023-09-08T14:02:17.881" v="0"/>
          <ac:spMkLst>
            <pc:docMk/>
            <pc:sldMk cId="2834375162" sldId="527"/>
            <ac:spMk id="7" creationId="{00000000-0000-0000-0000-000000000000}"/>
          </ac:spMkLst>
        </pc:spChg>
      </pc:sldChg>
      <pc:sldChg chg="modSp del">
        <pc:chgData name="Thu Thao" userId="2c068e76ad5633ce" providerId="LiveId" clId="{44EFDA9D-5EC5-4BFC-945B-F0420776CDFE}" dt="2023-09-11T08:32:50.360" v="259" actId="47"/>
        <pc:sldMkLst>
          <pc:docMk/>
          <pc:sldMk cId="4218559597" sldId="528"/>
        </pc:sldMkLst>
        <pc:spChg chg="mod">
          <ac:chgData name="Thu Thao" userId="2c068e76ad5633ce" providerId="LiveId" clId="{44EFDA9D-5EC5-4BFC-945B-F0420776CDFE}" dt="2023-09-08T14:02:17.881" v="0"/>
          <ac:spMkLst>
            <pc:docMk/>
            <pc:sldMk cId="4218559597" sldId="528"/>
            <ac:spMk id="7" creationId="{00000000-0000-0000-0000-000000000000}"/>
          </ac:spMkLst>
        </pc:spChg>
      </pc:sldChg>
      <pc:sldChg chg="modSp del">
        <pc:chgData name="Thu Thao" userId="2c068e76ad5633ce" providerId="LiveId" clId="{44EFDA9D-5EC5-4BFC-945B-F0420776CDFE}" dt="2023-09-11T08:32:50.554" v="260" actId="47"/>
        <pc:sldMkLst>
          <pc:docMk/>
          <pc:sldMk cId="3934209792" sldId="530"/>
        </pc:sldMkLst>
        <pc:spChg chg="mod">
          <ac:chgData name="Thu Thao" userId="2c068e76ad5633ce" providerId="LiveId" clId="{44EFDA9D-5EC5-4BFC-945B-F0420776CDFE}" dt="2023-09-08T14:02:17.881" v="0"/>
          <ac:spMkLst>
            <pc:docMk/>
            <pc:sldMk cId="3934209792" sldId="530"/>
            <ac:spMk id="7" creationId="{00000000-0000-0000-0000-000000000000}"/>
          </ac:spMkLst>
        </pc:spChg>
      </pc:sldChg>
      <pc:sldChg chg="modSp del">
        <pc:chgData name="Thu Thao" userId="2c068e76ad5633ce" providerId="LiveId" clId="{44EFDA9D-5EC5-4BFC-945B-F0420776CDFE}" dt="2023-09-11T08:32:50.729" v="261" actId="47"/>
        <pc:sldMkLst>
          <pc:docMk/>
          <pc:sldMk cId="3101434418" sldId="531"/>
        </pc:sldMkLst>
        <pc:spChg chg="mod">
          <ac:chgData name="Thu Thao" userId="2c068e76ad5633ce" providerId="LiveId" clId="{44EFDA9D-5EC5-4BFC-945B-F0420776CDFE}" dt="2023-09-08T14:02:17.881" v="0"/>
          <ac:spMkLst>
            <pc:docMk/>
            <pc:sldMk cId="3101434418" sldId="531"/>
            <ac:spMk id="7" creationId="{00000000-0000-0000-0000-000000000000}"/>
          </ac:spMkLst>
        </pc:spChg>
      </pc:sldChg>
      <pc:sldChg chg="modSp del">
        <pc:chgData name="Thu Thao" userId="2c068e76ad5633ce" providerId="LiveId" clId="{44EFDA9D-5EC5-4BFC-945B-F0420776CDFE}" dt="2023-09-11T08:32:50.911" v="262" actId="47"/>
        <pc:sldMkLst>
          <pc:docMk/>
          <pc:sldMk cId="1907254038" sldId="534"/>
        </pc:sldMkLst>
        <pc:spChg chg="mod">
          <ac:chgData name="Thu Thao" userId="2c068e76ad5633ce" providerId="LiveId" clId="{44EFDA9D-5EC5-4BFC-945B-F0420776CDFE}" dt="2023-09-08T14:02:17.881" v="0"/>
          <ac:spMkLst>
            <pc:docMk/>
            <pc:sldMk cId="1907254038" sldId="534"/>
            <ac:spMk id="7" creationId="{00000000-0000-0000-0000-000000000000}"/>
          </ac:spMkLst>
        </pc:spChg>
      </pc:sldChg>
      <pc:sldChg chg="modSp del">
        <pc:chgData name="Thu Thao" userId="2c068e76ad5633ce" providerId="LiveId" clId="{44EFDA9D-5EC5-4BFC-945B-F0420776CDFE}" dt="2023-09-11T08:32:51.083" v="263" actId="47"/>
        <pc:sldMkLst>
          <pc:docMk/>
          <pc:sldMk cId="1831980704" sldId="535"/>
        </pc:sldMkLst>
        <pc:spChg chg="mod">
          <ac:chgData name="Thu Thao" userId="2c068e76ad5633ce" providerId="LiveId" clId="{44EFDA9D-5EC5-4BFC-945B-F0420776CDFE}" dt="2023-09-08T14:02:17.881" v="0"/>
          <ac:spMkLst>
            <pc:docMk/>
            <pc:sldMk cId="1831980704" sldId="535"/>
            <ac:spMk id="7" creationId="{00000000-0000-0000-0000-000000000000}"/>
          </ac:spMkLst>
        </pc:spChg>
      </pc:sldChg>
      <pc:sldChg chg="modSp del">
        <pc:chgData name="Thu Thao" userId="2c068e76ad5633ce" providerId="LiveId" clId="{44EFDA9D-5EC5-4BFC-945B-F0420776CDFE}" dt="2023-09-11T08:32:51.240" v="264" actId="47"/>
        <pc:sldMkLst>
          <pc:docMk/>
          <pc:sldMk cId="2799592482" sldId="536"/>
        </pc:sldMkLst>
        <pc:spChg chg="mod">
          <ac:chgData name="Thu Thao" userId="2c068e76ad5633ce" providerId="LiveId" clId="{44EFDA9D-5EC5-4BFC-945B-F0420776CDFE}" dt="2023-09-08T14:02:17.881" v="0"/>
          <ac:spMkLst>
            <pc:docMk/>
            <pc:sldMk cId="2799592482" sldId="536"/>
            <ac:spMk id="7" creationId="{00000000-0000-0000-0000-000000000000}"/>
          </ac:spMkLst>
        </pc:spChg>
      </pc:sldChg>
      <pc:sldChg chg="modSp del">
        <pc:chgData name="Thu Thao" userId="2c068e76ad5633ce" providerId="LiveId" clId="{44EFDA9D-5EC5-4BFC-945B-F0420776CDFE}" dt="2023-09-11T08:32:51.473" v="265" actId="47"/>
        <pc:sldMkLst>
          <pc:docMk/>
          <pc:sldMk cId="4239896159" sldId="537"/>
        </pc:sldMkLst>
        <pc:spChg chg="mod">
          <ac:chgData name="Thu Thao" userId="2c068e76ad5633ce" providerId="LiveId" clId="{44EFDA9D-5EC5-4BFC-945B-F0420776CDFE}" dt="2023-09-08T14:02:17.881" v="0"/>
          <ac:spMkLst>
            <pc:docMk/>
            <pc:sldMk cId="4239896159" sldId="537"/>
            <ac:spMk id="7" creationId="{00000000-0000-0000-0000-000000000000}"/>
          </ac:spMkLst>
        </pc:spChg>
      </pc:sldChg>
      <pc:sldChg chg="modSp del">
        <pc:chgData name="Thu Thao" userId="2c068e76ad5633ce" providerId="LiveId" clId="{44EFDA9D-5EC5-4BFC-945B-F0420776CDFE}" dt="2023-09-11T08:32:51.804" v="266" actId="47"/>
        <pc:sldMkLst>
          <pc:docMk/>
          <pc:sldMk cId="1885687048" sldId="538"/>
        </pc:sldMkLst>
        <pc:spChg chg="mod">
          <ac:chgData name="Thu Thao" userId="2c068e76ad5633ce" providerId="LiveId" clId="{44EFDA9D-5EC5-4BFC-945B-F0420776CDFE}" dt="2023-09-08T14:02:17.881" v="0"/>
          <ac:spMkLst>
            <pc:docMk/>
            <pc:sldMk cId="1885687048" sldId="538"/>
            <ac:spMk id="7" creationId="{00000000-0000-0000-0000-000000000000}"/>
          </ac:spMkLst>
        </pc:spChg>
      </pc:sldChg>
      <pc:sldChg chg="modSp del">
        <pc:chgData name="Thu Thao" userId="2c068e76ad5633ce" providerId="LiveId" clId="{44EFDA9D-5EC5-4BFC-945B-F0420776CDFE}" dt="2023-09-11T08:32:51.994" v="267" actId="47"/>
        <pc:sldMkLst>
          <pc:docMk/>
          <pc:sldMk cId="1373566181" sldId="539"/>
        </pc:sldMkLst>
        <pc:spChg chg="mod">
          <ac:chgData name="Thu Thao" userId="2c068e76ad5633ce" providerId="LiveId" clId="{44EFDA9D-5EC5-4BFC-945B-F0420776CDFE}" dt="2023-09-08T14:02:17.881" v="0"/>
          <ac:spMkLst>
            <pc:docMk/>
            <pc:sldMk cId="1373566181" sldId="539"/>
            <ac:spMk id="7" creationId="{00000000-0000-0000-0000-000000000000}"/>
          </ac:spMkLst>
        </pc:spChg>
      </pc:sldChg>
      <pc:sldChg chg="modSp del">
        <pc:chgData name="Thu Thao" userId="2c068e76ad5633ce" providerId="LiveId" clId="{44EFDA9D-5EC5-4BFC-945B-F0420776CDFE}" dt="2023-09-11T08:32:52.179" v="268" actId="47"/>
        <pc:sldMkLst>
          <pc:docMk/>
          <pc:sldMk cId="182226105" sldId="540"/>
        </pc:sldMkLst>
        <pc:spChg chg="mod">
          <ac:chgData name="Thu Thao" userId="2c068e76ad5633ce" providerId="LiveId" clId="{44EFDA9D-5EC5-4BFC-945B-F0420776CDFE}" dt="2023-09-08T14:02:17.881" v="0"/>
          <ac:spMkLst>
            <pc:docMk/>
            <pc:sldMk cId="182226105" sldId="540"/>
            <ac:spMk id="7" creationId="{00000000-0000-0000-0000-000000000000}"/>
          </ac:spMkLst>
        </pc:spChg>
      </pc:sldChg>
      <pc:sldChg chg="modSp del">
        <pc:chgData name="Thu Thao" userId="2c068e76ad5633ce" providerId="LiveId" clId="{44EFDA9D-5EC5-4BFC-945B-F0420776CDFE}" dt="2023-09-11T08:32:52.331" v="269" actId="47"/>
        <pc:sldMkLst>
          <pc:docMk/>
          <pc:sldMk cId="3040747191" sldId="541"/>
        </pc:sldMkLst>
        <pc:spChg chg="mod">
          <ac:chgData name="Thu Thao" userId="2c068e76ad5633ce" providerId="LiveId" clId="{44EFDA9D-5EC5-4BFC-945B-F0420776CDFE}" dt="2023-09-08T14:02:17.881" v="0"/>
          <ac:spMkLst>
            <pc:docMk/>
            <pc:sldMk cId="3040747191" sldId="541"/>
            <ac:spMk id="7" creationId="{00000000-0000-0000-0000-000000000000}"/>
          </ac:spMkLst>
        </pc:spChg>
      </pc:sldChg>
      <pc:sldChg chg="modSp del">
        <pc:chgData name="Thu Thao" userId="2c068e76ad5633ce" providerId="LiveId" clId="{44EFDA9D-5EC5-4BFC-945B-F0420776CDFE}" dt="2023-09-11T08:32:52.497" v="270" actId="47"/>
        <pc:sldMkLst>
          <pc:docMk/>
          <pc:sldMk cId="3653434137" sldId="542"/>
        </pc:sldMkLst>
        <pc:spChg chg="mod">
          <ac:chgData name="Thu Thao" userId="2c068e76ad5633ce" providerId="LiveId" clId="{44EFDA9D-5EC5-4BFC-945B-F0420776CDFE}" dt="2023-09-08T14:02:17.881" v="0"/>
          <ac:spMkLst>
            <pc:docMk/>
            <pc:sldMk cId="3653434137" sldId="542"/>
            <ac:spMk id="7" creationId="{00000000-0000-0000-0000-000000000000}"/>
          </ac:spMkLst>
        </pc:spChg>
      </pc:sldChg>
      <pc:sldChg chg="modSp del">
        <pc:chgData name="Thu Thao" userId="2c068e76ad5633ce" providerId="LiveId" clId="{44EFDA9D-5EC5-4BFC-945B-F0420776CDFE}" dt="2023-09-11T08:32:52.662" v="271" actId="47"/>
        <pc:sldMkLst>
          <pc:docMk/>
          <pc:sldMk cId="231362511" sldId="544"/>
        </pc:sldMkLst>
        <pc:spChg chg="mod">
          <ac:chgData name="Thu Thao" userId="2c068e76ad5633ce" providerId="LiveId" clId="{44EFDA9D-5EC5-4BFC-945B-F0420776CDFE}" dt="2023-09-08T14:02:17.881" v="0"/>
          <ac:spMkLst>
            <pc:docMk/>
            <pc:sldMk cId="231362511" sldId="544"/>
            <ac:spMk id="7" creationId="{00000000-0000-0000-0000-000000000000}"/>
          </ac:spMkLst>
        </pc:spChg>
      </pc:sldChg>
      <pc:sldChg chg="modSp del">
        <pc:chgData name="Thu Thao" userId="2c068e76ad5633ce" providerId="LiveId" clId="{44EFDA9D-5EC5-4BFC-945B-F0420776CDFE}" dt="2023-09-11T08:32:52.847" v="272" actId="47"/>
        <pc:sldMkLst>
          <pc:docMk/>
          <pc:sldMk cId="775021098" sldId="547"/>
        </pc:sldMkLst>
        <pc:spChg chg="mod">
          <ac:chgData name="Thu Thao" userId="2c068e76ad5633ce" providerId="LiveId" clId="{44EFDA9D-5EC5-4BFC-945B-F0420776CDFE}" dt="2023-09-08T14:02:17.881" v="0"/>
          <ac:spMkLst>
            <pc:docMk/>
            <pc:sldMk cId="775021098" sldId="547"/>
            <ac:spMk id="7" creationId="{00000000-0000-0000-0000-000000000000}"/>
          </ac:spMkLst>
        </pc:spChg>
      </pc:sldChg>
      <pc:sldChg chg="modSp del">
        <pc:chgData name="Thu Thao" userId="2c068e76ad5633ce" providerId="LiveId" clId="{44EFDA9D-5EC5-4BFC-945B-F0420776CDFE}" dt="2023-09-11T08:32:53.529" v="273" actId="47"/>
        <pc:sldMkLst>
          <pc:docMk/>
          <pc:sldMk cId="3318013951" sldId="548"/>
        </pc:sldMkLst>
        <pc:spChg chg="mod">
          <ac:chgData name="Thu Thao" userId="2c068e76ad5633ce" providerId="LiveId" clId="{44EFDA9D-5EC5-4BFC-945B-F0420776CDFE}" dt="2023-09-08T14:02:17.881" v="0"/>
          <ac:spMkLst>
            <pc:docMk/>
            <pc:sldMk cId="3318013951" sldId="548"/>
            <ac:spMk id="7" creationId="{00000000-0000-0000-0000-000000000000}"/>
          </ac:spMkLst>
        </pc:spChg>
      </pc:sldChg>
      <pc:sldChg chg="modSp del">
        <pc:chgData name="Thu Thao" userId="2c068e76ad5633ce" providerId="LiveId" clId="{44EFDA9D-5EC5-4BFC-945B-F0420776CDFE}" dt="2023-09-11T08:32:53.771" v="274" actId="47"/>
        <pc:sldMkLst>
          <pc:docMk/>
          <pc:sldMk cId="3857850746" sldId="549"/>
        </pc:sldMkLst>
        <pc:spChg chg="mod">
          <ac:chgData name="Thu Thao" userId="2c068e76ad5633ce" providerId="LiveId" clId="{44EFDA9D-5EC5-4BFC-945B-F0420776CDFE}" dt="2023-09-08T14:02:17.881" v="0"/>
          <ac:spMkLst>
            <pc:docMk/>
            <pc:sldMk cId="3857850746" sldId="549"/>
            <ac:spMk id="7" creationId="{00000000-0000-0000-0000-000000000000}"/>
          </ac:spMkLst>
        </pc:spChg>
      </pc:sldChg>
      <pc:sldChg chg="modSp del">
        <pc:chgData name="Thu Thao" userId="2c068e76ad5633ce" providerId="LiveId" clId="{44EFDA9D-5EC5-4BFC-945B-F0420776CDFE}" dt="2023-09-11T08:32:54.340" v="275" actId="47"/>
        <pc:sldMkLst>
          <pc:docMk/>
          <pc:sldMk cId="2304471884" sldId="550"/>
        </pc:sldMkLst>
        <pc:spChg chg="mod">
          <ac:chgData name="Thu Thao" userId="2c068e76ad5633ce" providerId="LiveId" clId="{44EFDA9D-5EC5-4BFC-945B-F0420776CDFE}" dt="2023-09-08T14:02:17.881" v="0"/>
          <ac:spMkLst>
            <pc:docMk/>
            <pc:sldMk cId="2304471884" sldId="550"/>
            <ac:spMk id="7" creationId="{00000000-0000-0000-0000-000000000000}"/>
          </ac:spMkLst>
        </pc:spChg>
      </pc:sldChg>
      <pc:sldChg chg="modSp del">
        <pc:chgData name="Thu Thao" userId="2c068e76ad5633ce" providerId="LiveId" clId="{44EFDA9D-5EC5-4BFC-945B-F0420776CDFE}" dt="2023-09-11T08:32:54.599" v="276" actId="47"/>
        <pc:sldMkLst>
          <pc:docMk/>
          <pc:sldMk cId="2316052864" sldId="551"/>
        </pc:sldMkLst>
        <pc:spChg chg="mod">
          <ac:chgData name="Thu Thao" userId="2c068e76ad5633ce" providerId="LiveId" clId="{44EFDA9D-5EC5-4BFC-945B-F0420776CDFE}" dt="2023-09-08T14:02:17.881" v="0"/>
          <ac:spMkLst>
            <pc:docMk/>
            <pc:sldMk cId="2316052864" sldId="551"/>
            <ac:spMk id="7" creationId="{00000000-0000-0000-0000-000000000000}"/>
          </ac:spMkLst>
        </pc:spChg>
      </pc:sldChg>
      <pc:sldChg chg="modSp del">
        <pc:chgData name="Thu Thao" userId="2c068e76ad5633ce" providerId="LiveId" clId="{44EFDA9D-5EC5-4BFC-945B-F0420776CDFE}" dt="2023-09-11T08:32:54.781" v="277" actId="47"/>
        <pc:sldMkLst>
          <pc:docMk/>
          <pc:sldMk cId="2687710045" sldId="552"/>
        </pc:sldMkLst>
        <pc:spChg chg="mod">
          <ac:chgData name="Thu Thao" userId="2c068e76ad5633ce" providerId="LiveId" clId="{44EFDA9D-5EC5-4BFC-945B-F0420776CDFE}" dt="2023-09-08T14:02:17.881" v="0"/>
          <ac:spMkLst>
            <pc:docMk/>
            <pc:sldMk cId="2687710045" sldId="552"/>
            <ac:spMk id="7" creationId="{00000000-0000-0000-0000-000000000000}"/>
          </ac:spMkLst>
        </pc:spChg>
      </pc:sldChg>
      <pc:sldChg chg="modSp del">
        <pc:chgData name="Thu Thao" userId="2c068e76ad5633ce" providerId="LiveId" clId="{44EFDA9D-5EC5-4BFC-945B-F0420776CDFE}" dt="2023-09-11T08:32:55.027" v="278" actId="47"/>
        <pc:sldMkLst>
          <pc:docMk/>
          <pc:sldMk cId="1374799254" sldId="553"/>
        </pc:sldMkLst>
        <pc:spChg chg="mod">
          <ac:chgData name="Thu Thao" userId="2c068e76ad5633ce" providerId="LiveId" clId="{44EFDA9D-5EC5-4BFC-945B-F0420776CDFE}" dt="2023-09-08T14:02:17.881" v="0"/>
          <ac:spMkLst>
            <pc:docMk/>
            <pc:sldMk cId="1374799254" sldId="553"/>
            <ac:spMk id="7" creationId="{00000000-0000-0000-0000-000000000000}"/>
          </ac:spMkLst>
        </pc:spChg>
      </pc:sldChg>
      <pc:sldChg chg="modSp del">
        <pc:chgData name="Thu Thao" userId="2c068e76ad5633ce" providerId="LiveId" clId="{44EFDA9D-5EC5-4BFC-945B-F0420776CDFE}" dt="2023-09-11T08:32:55.443" v="279" actId="47"/>
        <pc:sldMkLst>
          <pc:docMk/>
          <pc:sldMk cId="2730194525" sldId="554"/>
        </pc:sldMkLst>
        <pc:spChg chg="mod">
          <ac:chgData name="Thu Thao" userId="2c068e76ad5633ce" providerId="LiveId" clId="{44EFDA9D-5EC5-4BFC-945B-F0420776CDFE}" dt="2023-09-08T14:02:17.881" v="0"/>
          <ac:spMkLst>
            <pc:docMk/>
            <pc:sldMk cId="2730194525" sldId="554"/>
            <ac:spMk id="7" creationId="{00000000-0000-0000-0000-000000000000}"/>
          </ac:spMkLst>
        </pc:spChg>
      </pc:sldChg>
      <pc:sldChg chg="modSp del">
        <pc:chgData name="Thu Thao" userId="2c068e76ad5633ce" providerId="LiveId" clId="{44EFDA9D-5EC5-4BFC-945B-F0420776CDFE}" dt="2023-09-11T08:32:55.759" v="280" actId="47"/>
        <pc:sldMkLst>
          <pc:docMk/>
          <pc:sldMk cId="1836737656" sldId="555"/>
        </pc:sldMkLst>
        <pc:spChg chg="mod">
          <ac:chgData name="Thu Thao" userId="2c068e76ad5633ce" providerId="LiveId" clId="{44EFDA9D-5EC5-4BFC-945B-F0420776CDFE}" dt="2023-09-08T14:02:17.881" v="0"/>
          <ac:spMkLst>
            <pc:docMk/>
            <pc:sldMk cId="1836737656" sldId="555"/>
            <ac:spMk id="7" creationId="{00000000-0000-0000-0000-000000000000}"/>
          </ac:spMkLst>
        </pc:spChg>
      </pc:sldChg>
      <pc:sldChg chg="modSp del">
        <pc:chgData name="Thu Thao" userId="2c068e76ad5633ce" providerId="LiveId" clId="{44EFDA9D-5EC5-4BFC-945B-F0420776CDFE}" dt="2023-09-11T08:32:56.379" v="281" actId="47"/>
        <pc:sldMkLst>
          <pc:docMk/>
          <pc:sldMk cId="1545463663" sldId="557"/>
        </pc:sldMkLst>
        <pc:spChg chg="mod">
          <ac:chgData name="Thu Thao" userId="2c068e76ad5633ce" providerId="LiveId" clId="{44EFDA9D-5EC5-4BFC-945B-F0420776CDFE}" dt="2023-09-08T14:02:17.881" v="0"/>
          <ac:spMkLst>
            <pc:docMk/>
            <pc:sldMk cId="1545463663" sldId="557"/>
            <ac:spMk id="7" creationId="{00000000-0000-0000-0000-000000000000}"/>
          </ac:spMkLst>
        </pc:spChg>
      </pc:sldChg>
      <pc:sldChg chg="modSp del">
        <pc:chgData name="Thu Thao" userId="2c068e76ad5633ce" providerId="LiveId" clId="{44EFDA9D-5EC5-4BFC-945B-F0420776CDFE}" dt="2023-09-11T08:32:56.740" v="282" actId="47"/>
        <pc:sldMkLst>
          <pc:docMk/>
          <pc:sldMk cId="3021014487" sldId="558"/>
        </pc:sldMkLst>
        <pc:spChg chg="mod">
          <ac:chgData name="Thu Thao" userId="2c068e76ad5633ce" providerId="LiveId" clId="{44EFDA9D-5EC5-4BFC-945B-F0420776CDFE}" dt="2023-09-08T14:02:17.881" v="0"/>
          <ac:spMkLst>
            <pc:docMk/>
            <pc:sldMk cId="3021014487" sldId="558"/>
            <ac:spMk id="7" creationId="{00000000-0000-0000-0000-000000000000}"/>
          </ac:spMkLst>
        </pc:spChg>
      </pc:sldChg>
      <pc:sldChg chg="modSp del">
        <pc:chgData name="Thu Thao" userId="2c068e76ad5633ce" providerId="LiveId" clId="{44EFDA9D-5EC5-4BFC-945B-F0420776CDFE}" dt="2023-09-11T08:32:57.233" v="283" actId="47"/>
        <pc:sldMkLst>
          <pc:docMk/>
          <pc:sldMk cId="4205196614" sldId="559"/>
        </pc:sldMkLst>
        <pc:spChg chg="mod">
          <ac:chgData name="Thu Thao" userId="2c068e76ad5633ce" providerId="LiveId" clId="{44EFDA9D-5EC5-4BFC-945B-F0420776CDFE}" dt="2023-09-08T14:02:17.881" v="0"/>
          <ac:spMkLst>
            <pc:docMk/>
            <pc:sldMk cId="4205196614" sldId="559"/>
            <ac:spMk id="7" creationId="{00000000-0000-0000-0000-000000000000}"/>
          </ac:spMkLst>
        </pc:spChg>
      </pc:sldChg>
      <pc:sldChg chg="modSp del">
        <pc:chgData name="Thu Thao" userId="2c068e76ad5633ce" providerId="LiveId" clId="{44EFDA9D-5EC5-4BFC-945B-F0420776CDFE}" dt="2023-09-11T08:32:57.677" v="284" actId="47"/>
        <pc:sldMkLst>
          <pc:docMk/>
          <pc:sldMk cId="114356437" sldId="560"/>
        </pc:sldMkLst>
        <pc:spChg chg="mod">
          <ac:chgData name="Thu Thao" userId="2c068e76ad5633ce" providerId="LiveId" clId="{44EFDA9D-5EC5-4BFC-945B-F0420776CDFE}" dt="2023-09-08T14:02:17.881" v="0"/>
          <ac:spMkLst>
            <pc:docMk/>
            <pc:sldMk cId="114356437" sldId="560"/>
            <ac:spMk id="7" creationId="{00000000-0000-0000-0000-000000000000}"/>
          </ac:spMkLst>
        </pc:spChg>
      </pc:sldChg>
      <pc:sldChg chg="modSp del">
        <pc:chgData name="Thu Thao" userId="2c068e76ad5633ce" providerId="LiveId" clId="{44EFDA9D-5EC5-4BFC-945B-F0420776CDFE}" dt="2023-09-11T08:32:57.928" v="285" actId="47"/>
        <pc:sldMkLst>
          <pc:docMk/>
          <pc:sldMk cId="392188917" sldId="561"/>
        </pc:sldMkLst>
        <pc:spChg chg="mod">
          <ac:chgData name="Thu Thao" userId="2c068e76ad5633ce" providerId="LiveId" clId="{44EFDA9D-5EC5-4BFC-945B-F0420776CDFE}" dt="2023-09-08T14:02:17.881" v="0"/>
          <ac:spMkLst>
            <pc:docMk/>
            <pc:sldMk cId="392188917" sldId="561"/>
            <ac:spMk id="7" creationId="{00000000-0000-0000-0000-000000000000}"/>
          </ac:spMkLst>
        </pc:spChg>
      </pc:sldChg>
      <pc:sldChg chg="modSp del">
        <pc:chgData name="Thu Thao" userId="2c068e76ad5633ce" providerId="LiveId" clId="{44EFDA9D-5EC5-4BFC-945B-F0420776CDFE}" dt="2023-09-11T08:32:58.166" v="286" actId="47"/>
        <pc:sldMkLst>
          <pc:docMk/>
          <pc:sldMk cId="3954552103" sldId="562"/>
        </pc:sldMkLst>
        <pc:spChg chg="mod">
          <ac:chgData name="Thu Thao" userId="2c068e76ad5633ce" providerId="LiveId" clId="{44EFDA9D-5EC5-4BFC-945B-F0420776CDFE}" dt="2023-09-08T14:02:17.881" v="0"/>
          <ac:spMkLst>
            <pc:docMk/>
            <pc:sldMk cId="3954552103" sldId="562"/>
            <ac:spMk id="7" creationId="{00000000-0000-0000-0000-000000000000}"/>
          </ac:spMkLst>
        </pc:spChg>
      </pc:sldChg>
      <pc:sldChg chg="modSp del">
        <pc:chgData name="Thu Thao" userId="2c068e76ad5633ce" providerId="LiveId" clId="{44EFDA9D-5EC5-4BFC-945B-F0420776CDFE}" dt="2023-09-11T08:32:58.388" v="287" actId="47"/>
        <pc:sldMkLst>
          <pc:docMk/>
          <pc:sldMk cId="1795238769" sldId="563"/>
        </pc:sldMkLst>
        <pc:spChg chg="mod">
          <ac:chgData name="Thu Thao" userId="2c068e76ad5633ce" providerId="LiveId" clId="{44EFDA9D-5EC5-4BFC-945B-F0420776CDFE}" dt="2023-09-08T14:02:17.881" v="0"/>
          <ac:spMkLst>
            <pc:docMk/>
            <pc:sldMk cId="1795238769" sldId="563"/>
            <ac:spMk id="7" creationId="{00000000-0000-0000-0000-000000000000}"/>
          </ac:spMkLst>
        </pc:spChg>
      </pc:sldChg>
      <pc:sldChg chg="modSp del">
        <pc:chgData name="Thu Thao" userId="2c068e76ad5633ce" providerId="LiveId" clId="{44EFDA9D-5EC5-4BFC-945B-F0420776CDFE}" dt="2023-09-11T08:32:58.796" v="288" actId="47"/>
        <pc:sldMkLst>
          <pc:docMk/>
          <pc:sldMk cId="3846588660" sldId="564"/>
        </pc:sldMkLst>
        <pc:spChg chg="mod">
          <ac:chgData name="Thu Thao" userId="2c068e76ad5633ce" providerId="LiveId" clId="{44EFDA9D-5EC5-4BFC-945B-F0420776CDFE}" dt="2023-09-08T14:02:17.881" v="0"/>
          <ac:spMkLst>
            <pc:docMk/>
            <pc:sldMk cId="3846588660" sldId="564"/>
            <ac:spMk id="7" creationId="{00000000-0000-0000-0000-000000000000}"/>
          </ac:spMkLst>
        </pc:spChg>
      </pc:sldChg>
      <pc:sldChg chg="modSp del">
        <pc:chgData name="Thu Thao" userId="2c068e76ad5633ce" providerId="LiveId" clId="{44EFDA9D-5EC5-4BFC-945B-F0420776CDFE}" dt="2023-09-11T08:32:59.014" v="289" actId="47"/>
        <pc:sldMkLst>
          <pc:docMk/>
          <pc:sldMk cId="3286457673" sldId="565"/>
        </pc:sldMkLst>
        <pc:spChg chg="mod">
          <ac:chgData name="Thu Thao" userId="2c068e76ad5633ce" providerId="LiveId" clId="{44EFDA9D-5EC5-4BFC-945B-F0420776CDFE}" dt="2023-09-08T14:02:17.881" v="0"/>
          <ac:spMkLst>
            <pc:docMk/>
            <pc:sldMk cId="3286457673" sldId="565"/>
            <ac:spMk id="7" creationId="{00000000-0000-0000-0000-000000000000}"/>
          </ac:spMkLst>
        </pc:spChg>
      </pc:sldChg>
      <pc:sldChg chg="modSp del">
        <pc:chgData name="Thu Thao" userId="2c068e76ad5633ce" providerId="LiveId" clId="{44EFDA9D-5EC5-4BFC-945B-F0420776CDFE}" dt="2023-09-11T08:32:59.631" v="290" actId="47"/>
        <pc:sldMkLst>
          <pc:docMk/>
          <pc:sldMk cId="3012400465" sldId="566"/>
        </pc:sldMkLst>
        <pc:spChg chg="mod">
          <ac:chgData name="Thu Thao" userId="2c068e76ad5633ce" providerId="LiveId" clId="{44EFDA9D-5EC5-4BFC-945B-F0420776CDFE}" dt="2023-09-08T14:02:17.881" v="0"/>
          <ac:spMkLst>
            <pc:docMk/>
            <pc:sldMk cId="3012400465" sldId="566"/>
            <ac:spMk id="7" creationId="{00000000-0000-0000-0000-000000000000}"/>
          </ac:spMkLst>
        </pc:spChg>
      </pc:sldChg>
      <pc:sldChg chg="modSp del">
        <pc:chgData name="Thu Thao" userId="2c068e76ad5633ce" providerId="LiveId" clId="{44EFDA9D-5EC5-4BFC-945B-F0420776CDFE}" dt="2023-09-11T08:32:59.851" v="291" actId="47"/>
        <pc:sldMkLst>
          <pc:docMk/>
          <pc:sldMk cId="2394228796" sldId="567"/>
        </pc:sldMkLst>
        <pc:spChg chg="mod">
          <ac:chgData name="Thu Thao" userId="2c068e76ad5633ce" providerId="LiveId" clId="{44EFDA9D-5EC5-4BFC-945B-F0420776CDFE}" dt="2023-09-08T14:02:17.881" v="0"/>
          <ac:spMkLst>
            <pc:docMk/>
            <pc:sldMk cId="2394228796" sldId="567"/>
            <ac:spMk id="7" creationId="{00000000-0000-0000-0000-000000000000}"/>
          </ac:spMkLst>
        </pc:spChg>
      </pc:sldChg>
      <pc:sldChg chg="modSp del">
        <pc:chgData name="Thu Thao" userId="2c068e76ad5633ce" providerId="LiveId" clId="{44EFDA9D-5EC5-4BFC-945B-F0420776CDFE}" dt="2023-09-11T08:33:00.035" v="292" actId="47"/>
        <pc:sldMkLst>
          <pc:docMk/>
          <pc:sldMk cId="3112153893" sldId="568"/>
        </pc:sldMkLst>
        <pc:spChg chg="mod">
          <ac:chgData name="Thu Thao" userId="2c068e76ad5633ce" providerId="LiveId" clId="{44EFDA9D-5EC5-4BFC-945B-F0420776CDFE}" dt="2023-09-08T14:02:17.881" v="0"/>
          <ac:spMkLst>
            <pc:docMk/>
            <pc:sldMk cId="3112153893" sldId="568"/>
            <ac:spMk id="7" creationId="{00000000-0000-0000-0000-000000000000}"/>
          </ac:spMkLst>
        </pc:spChg>
      </pc:sldChg>
      <pc:sldChg chg="modSp add mod">
        <pc:chgData name="Thu Thao" userId="2c068e76ad5633ce" providerId="LiveId" clId="{44EFDA9D-5EC5-4BFC-945B-F0420776CDFE}" dt="2023-09-11T07:47:12.664" v="49" actId="403"/>
        <pc:sldMkLst>
          <pc:docMk/>
          <pc:sldMk cId="4050459788" sldId="569"/>
        </pc:sldMkLst>
        <pc:spChg chg="mod">
          <ac:chgData name="Thu Thao" userId="2c068e76ad5633ce" providerId="LiveId" clId="{44EFDA9D-5EC5-4BFC-945B-F0420776CDFE}" dt="2023-09-11T07:47:12.664" v="49" actId="403"/>
          <ac:spMkLst>
            <pc:docMk/>
            <pc:sldMk cId="4050459788" sldId="569"/>
            <ac:spMk id="6" creationId="{5E63BD44-5E06-F8E9-C04A-D5B56211CFEE}"/>
          </ac:spMkLst>
        </pc:spChg>
        <pc:spChg chg="mod">
          <ac:chgData name="Thu Thao" userId="2c068e76ad5633ce" providerId="LiveId" clId="{44EFDA9D-5EC5-4BFC-945B-F0420776CDFE}" dt="2023-09-11T07:44:29.674" v="26" actId="20577"/>
          <ac:spMkLst>
            <pc:docMk/>
            <pc:sldMk cId="4050459788" sldId="569"/>
            <ac:spMk id="8" creationId="{4FC08806-1E25-A3AF-0E32-2C5615ED0F95}"/>
          </ac:spMkLst>
        </pc:spChg>
      </pc:sldChg>
      <pc:sldChg chg="addSp delSp modSp add mod">
        <pc:chgData name="Thu Thao" userId="2c068e76ad5633ce" providerId="LiveId" clId="{44EFDA9D-5EC5-4BFC-945B-F0420776CDFE}" dt="2023-09-11T08:22:02.107" v="150" actId="255"/>
        <pc:sldMkLst>
          <pc:docMk/>
          <pc:sldMk cId="1467041290" sldId="570"/>
        </pc:sldMkLst>
        <pc:spChg chg="mod">
          <ac:chgData name="Thu Thao" userId="2c068e76ad5633ce" providerId="LiveId" clId="{44EFDA9D-5EC5-4BFC-945B-F0420776CDFE}" dt="2023-09-11T08:20:55.675" v="142" actId="12"/>
          <ac:spMkLst>
            <pc:docMk/>
            <pc:sldMk cId="1467041290" sldId="570"/>
            <ac:spMk id="2" creationId="{EAE0F353-07AC-2862-6EC4-58AD99C108FE}"/>
          </ac:spMkLst>
        </pc:spChg>
        <pc:spChg chg="add mod">
          <ac:chgData name="Thu Thao" userId="2c068e76ad5633ce" providerId="LiveId" clId="{44EFDA9D-5EC5-4BFC-945B-F0420776CDFE}" dt="2023-09-11T08:22:02.107" v="150" actId="255"/>
          <ac:spMkLst>
            <pc:docMk/>
            <pc:sldMk cId="1467041290" sldId="570"/>
            <ac:spMk id="3" creationId="{E9F0D9F3-02BD-796C-1E12-1F2B96E6CBF9}"/>
          </ac:spMkLst>
        </pc:spChg>
        <pc:spChg chg="del mod">
          <ac:chgData name="Thu Thao" userId="2c068e76ad5633ce" providerId="LiveId" clId="{44EFDA9D-5EC5-4BFC-945B-F0420776CDFE}" dt="2023-09-11T08:19:19.186" v="125" actId="478"/>
          <ac:spMkLst>
            <pc:docMk/>
            <pc:sldMk cId="1467041290" sldId="570"/>
            <ac:spMk id="8" creationId="{4FC08806-1E25-A3AF-0E32-2C5615ED0F95}"/>
          </ac:spMkLst>
        </pc:spChg>
      </pc:sldChg>
      <pc:sldChg chg="addSp delSp modSp add mod">
        <pc:chgData name="Thu Thao" userId="2c068e76ad5633ce" providerId="LiveId" clId="{44EFDA9D-5EC5-4BFC-945B-F0420776CDFE}" dt="2023-09-11T08:28:44.296" v="246" actId="255"/>
        <pc:sldMkLst>
          <pc:docMk/>
          <pc:sldMk cId="2341696524" sldId="571"/>
        </pc:sldMkLst>
        <pc:spChg chg="add mod">
          <ac:chgData name="Thu Thao" userId="2c068e76ad5633ce" providerId="LiveId" clId="{44EFDA9D-5EC5-4BFC-945B-F0420776CDFE}" dt="2023-09-11T08:22:26.314" v="154"/>
          <ac:spMkLst>
            <pc:docMk/>
            <pc:sldMk cId="2341696524" sldId="571"/>
            <ac:spMk id="2" creationId="{98A29364-2497-EA85-A4B8-8DDBAE27655A}"/>
          </ac:spMkLst>
        </pc:spChg>
        <pc:spChg chg="mod">
          <ac:chgData name="Thu Thao" userId="2c068e76ad5633ce" providerId="LiveId" clId="{44EFDA9D-5EC5-4BFC-945B-F0420776CDFE}" dt="2023-09-11T08:28:44.296" v="246" actId="255"/>
          <ac:spMkLst>
            <pc:docMk/>
            <pc:sldMk cId="2341696524" sldId="571"/>
            <ac:spMk id="6" creationId="{5E63BD44-5E06-F8E9-C04A-D5B56211CFEE}"/>
          </ac:spMkLst>
        </pc:spChg>
        <pc:spChg chg="del">
          <ac:chgData name="Thu Thao" userId="2c068e76ad5633ce" providerId="LiveId" clId="{44EFDA9D-5EC5-4BFC-945B-F0420776CDFE}" dt="2023-09-11T08:22:13.705" v="151" actId="478"/>
          <ac:spMkLst>
            <pc:docMk/>
            <pc:sldMk cId="2341696524" sldId="571"/>
            <ac:spMk id="8" creationId="{4FC08806-1E25-A3AF-0E32-2C5615ED0F95}"/>
          </ac:spMkLst>
        </pc:spChg>
      </pc:sldChg>
      <pc:sldChg chg="add del">
        <pc:chgData name="Thu Thao" userId="2c068e76ad5633ce" providerId="LiveId" clId="{44EFDA9D-5EC5-4BFC-945B-F0420776CDFE}" dt="2023-09-11T08:22:15.677" v="153"/>
        <pc:sldMkLst>
          <pc:docMk/>
          <pc:sldMk cId="1882601651" sldId="572"/>
        </pc:sldMkLst>
      </pc:sldChg>
      <pc:sldChg chg="modSp add mod">
        <pc:chgData name="Thu Thao" userId="2c068e76ad5633ce" providerId="LiveId" clId="{44EFDA9D-5EC5-4BFC-945B-F0420776CDFE}" dt="2023-09-11T08:36:41.487" v="310" actId="1076"/>
        <pc:sldMkLst>
          <pc:docMk/>
          <pc:sldMk cId="2976591380" sldId="572"/>
        </pc:sldMkLst>
        <pc:spChg chg="mod">
          <ac:chgData name="Thu Thao" userId="2c068e76ad5633ce" providerId="LiveId" clId="{44EFDA9D-5EC5-4BFC-945B-F0420776CDFE}" dt="2023-09-11T08:36:36.503" v="309" actId="1076"/>
          <ac:spMkLst>
            <pc:docMk/>
            <pc:sldMk cId="2976591380" sldId="572"/>
            <ac:spMk id="6" creationId="{5E63BD44-5E06-F8E9-C04A-D5B56211CFEE}"/>
          </ac:spMkLst>
        </pc:spChg>
        <pc:spChg chg="mod">
          <ac:chgData name="Thu Thao" userId="2c068e76ad5633ce" providerId="LiveId" clId="{44EFDA9D-5EC5-4BFC-945B-F0420776CDFE}" dt="2023-09-11T08:36:41.487" v="310" actId="1076"/>
          <ac:spMkLst>
            <pc:docMk/>
            <pc:sldMk cId="2976591380" sldId="572"/>
            <ac:spMk id="8" creationId="{4FC08806-1E25-A3AF-0E32-2C5615ED0F95}"/>
          </ac:spMkLst>
        </pc:spChg>
      </pc:sldChg>
      <pc:sldChg chg="addSp delSp modSp add mod">
        <pc:chgData name="Thu Thao" userId="2c068e76ad5633ce" providerId="LiveId" clId="{44EFDA9D-5EC5-4BFC-945B-F0420776CDFE}" dt="2023-09-11T08:38:01.947" v="332" actId="22"/>
        <pc:sldMkLst>
          <pc:docMk/>
          <pc:sldMk cId="3338239428" sldId="573"/>
        </pc:sldMkLst>
        <pc:spChg chg="add del">
          <ac:chgData name="Thu Thao" userId="2c068e76ad5633ce" providerId="LiveId" clId="{44EFDA9D-5EC5-4BFC-945B-F0420776CDFE}" dt="2023-09-11T08:38:01.947" v="332" actId="22"/>
          <ac:spMkLst>
            <pc:docMk/>
            <pc:sldMk cId="3338239428" sldId="573"/>
            <ac:spMk id="3" creationId="{BE70855D-9511-3E0A-8BCC-2C92A8A44E2E}"/>
          </ac:spMkLst>
        </pc:spChg>
        <pc:spChg chg="mod">
          <ac:chgData name="Thu Thao" userId="2c068e76ad5633ce" providerId="LiveId" clId="{44EFDA9D-5EC5-4BFC-945B-F0420776CDFE}" dt="2023-09-11T08:37:48.633" v="330" actId="1076"/>
          <ac:spMkLst>
            <pc:docMk/>
            <pc:sldMk cId="3338239428" sldId="573"/>
            <ac:spMk id="6" creationId="{5E63BD44-5E06-F8E9-C04A-D5B56211CFEE}"/>
          </ac:spMkLst>
        </pc:spChg>
        <pc:spChg chg="mod">
          <ac:chgData name="Thu Thao" userId="2c068e76ad5633ce" providerId="LiveId" clId="{44EFDA9D-5EC5-4BFC-945B-F0420776CDFE}" dt="2023-09-11T08:36:52.500" v="317" actId="20577"/>
          <ac:spMkLst>
            <pc:docMk/>
            <pc:sldMk cId="3338239428" sldId="573"/>
            <ac:spMk id="8" creationId="{4FC08806-1E25-A3AF-0E32-2C5615ED0F95}"/>
          </ac:spMkLst>
        </pc:spChg>
      </pc:sldChg>
      <pc:sldChg chg="modSp add mod">
        <pc:chgData name="Thu Thao" userId="2c068e76ad5633ce" providerId="LiveId" clId="{44EFDA9D-5EC5-4BFC-945B-F0420776CDFE}" dt="2023-09-11T09:03:31.909" v="613" actId="20577"/>
        <pc:sldMkLst>
          <pc:docMk/>
          <pc:sldMk cId="1580579717" sldId="574"/>
        </pc:sldMkLst>
        <pc:spChg chg="mod">
          <ac:chgData name="Thu Thao" userId="2c068e76ad5633ce" providerId="LiveId" clId="{44EFDA9D-5EC5-4BFC-945B-F0420776CDFE}" dt="2023-09-11T09:03:31.909" v="613" actId="20577"/>
          <ac:spMkLst>
            <pc:docMk/>
            <pc:sldMk cId="1580579717" sldId="574"/>
            <ac:spMk id="6" creationId="{5E63BD44-5E06-F8E9-C04A-D5B56211CFEE}"/>
          </ac:spMkLst>
        </pc:spChg>
      </pc:sldChg>
      <pc:sldChg chg="modSp add mod">
        <pc:chgData name="Thu Thao" userId="2c068e76ad5633ce" providerId="LiveId" clId="{44EFDA9D-5EC5-4BFC-945B-F0420776CDFE}" dt="2023-09-11T09:03:06.421" v="578" actId="20577"/>
        <pc:sldMkLst>
          <pc:docMk/>
          <pc:sldMk cId="1480554525" sldId="575"/>
        </pc:sldMkLst>
        <pc:spChg chg="mod">
          <ac:chgData name="Thu Thao" userId="2c068e76ad5633ce" providerId="LiveId" clId="{44EFDA9D-5EC5-4BFC-945B-F0420776CDFE}" dt="2023-09-11T09:03:06.421" v="578" actId="20577"/>
          <ac:spMkLst>
            <pc:docMk/>
            <pc:sldMk cId="1480554525" sldId="575"/>
            <ac:spMk id="6" creationId="{5E63BD44-5E06-F8E9-C04A-D5B56211CFEE}"/>
          </ac:spMkLst>
        </pc:spChg>
        <pc:spChg chg="mod">
          <ac:chgData name="Thu Thao" userId="2c068e76ad5633ce" providerId="LiveId" clId="{44EFDA9D-5EC5-4BFC-945B-F0420776CDFE}" dt="2023-09-11T08:53:41.944" v="400" actId="403"/>
          <ac:spMkLst>
            <pc:docMk/>
            <pc:sldMk cId="1480554525" sldId="575"/>
            <ac:spMk id="8" creationId="{4FC08806-1E25-A3AF-0E32-2C5615ED0F95}"/>
          </ac:spMkLst>
        </pc:spChg>
      </pc:sldChg>
      <pc:sldChg chg="modSp add mod">
        <pc:chgData name="Thu Thao" userId="2c068e76ad5633ce" providerId="LiveId" clId="{44EFDA9D-5EC5-4BFC-945B-F0420776CDFE}" dt="2023-09-11T10:16:27.802" v="927" actId="20577"/>
        <pc:sldMkLst>
          <pc:docMk/>
          <pc:sldMk cId="4039360505" sldId="576"/>
        </pc:sldMkLst>
        <pc:spChg chg="mod">
          <ac:chgData name="Thu Thao" userId="2c068e76ad5633ce" providerId="LiveId" clId="{44EFDA9D-5EC5-4BFC-945B-F0420776CDFE}" dt="2023-09-11T10:16:27.802" v="927" actId="20577"/>
          <ac:spMkLst>
            <pc:docMk/>
            <pc:sldMk cId="4039360505" sldId="576"/>
            <ac:spMk id="6" creationId="{5E63BD44-5E06-F8E9-C04A-D5B56211CFEE}"/>
          </ac:spMkLst>
        </pc:spChg>
        <pc:spChg chg="mod">
          <ac:chgData name="Thu Thao" userId="2c068e76ad5633ce" providerId="LiveId" clId="{44EFDA9D-5EC5-4BFC-945B-F0420776CDFE}" dt="2023-09-11T08:53:37.119" v="399" actId="403"/>
          <ac:spMkLst>
            <pc:docMk/>
            <pc:sldMk cId="4039360505" sldId="576"/>
            <ac:spMk id="8" creationId="{4FC08806-1E25-A3AF-0E32-2C5615ED0F95}"/>
          </ac:spMkLst>
        </pc:spChg>
      </pc:sldChg>
      <pc:sldChg chg="modSp add mod">
        <pc:chgData name="Thu Thao" userId="2c068e76ad5633ce" providerId="LiveId" clId="{44EFDA9D-5EC5-4BFC-945B-F0420776CDFE}" dt="2023-09-11T08:59:22.869" v="469" actId="255"/>
        <pc:sldMkLst>
          <pc:docMk/>
          <pc:sldMk cId="56641792" sldId="577"/>
        </pc:sldMkLst>
        <pc:spChg chg="mod">
          <ac:chgData name="Thu Thao" userId="2c068e76ad5633ce" providerId="LiveId" clId="{44EFDA9D-5EC5-4BFC-945B-F0420776CDFE}" dt="2023-09-11T08:59:22.869" v="469" actId="255"/>
          <ac:spMkLst>
            <pc:docMk/>
            <pc:sldMk cId="56641792" sldId="577"/>
            <ac:spMk id="6" creationId="{5E63BD44-5E06-F8E9-C04A-D5B56211CFEE}"/>
          </ac:spMkLst>
        </pc:spChg>
        <pc:spChg chg="mod">
          <ac:chgData name="Thu Thao" userId="2c068e76ad5633ce" providerId="LiveId" clId="{44EFDA9D-5EC5-4BFC-945B-F0420776CDFE}" dt="2023-09-11T08:57:22.795" v="424"/>
          <ac:spMkLst>
            <pc:docMk/>
            <pc:sldMk cId="56641792" sldId="577"/>
            <ac:spMk id="8" creationId="{4FC08806-1E25-A3AF-0E32-2C5615ED0F95}"/>
          </ac:spMkLst>
        </pc:spChg>
      </pc:sldChg>
      <pc:sldChg chg="modSp add mod">
        <pc:chgData name="Thu Thao" userId="2c068e76ad5633ce" providerId="LiveId" clId="{44EFDA9D-5EC5-4BFC-945B-F0420776CDFE}" dt="2023-09-11T09:01:39.927" v="539" actId="20577"/>
        <pc:sldMkLst>
          <pc:docMk/>
          <pc:sldMk cId="2485346461" sldId="578"/>
        </pc:sldMkLst>
        <pc:spChg chg="mod">
          <ac:chgData name="Thu Thao" userId="2c068e76ad5633ce" providerId="LiveId" clId="{44EFDA9D-5EC5-4BFC-945B-F0420776CDFE}" dt="2023-09-11T09:01:39.927" v="539" actId="20577"/>
          <ac:spMkLst>
            <pc:docMk/>
            <pc:sldMk cId="2485346461" sldId="578"/>
            <ac:spMk id="6" creationId="{5E63BD44-5E06-F8E9-C04A-D5B56211CFEE}"/>
          </ac:spMkLst>
        </pc:spChg>
        <pc:spChg chg="mod">
          <ac:chgData name="Thu Thao" userId="2c068e76ad5633ce" providerId="LiveId" clId="{44EFDA9D-5EC5-4BFC-945B-F0420776CDFE}" dt="2023-09-11T08:59:33.337" v="476" actId="20577"/>
          <ac:spMkLst>
            <pc:docMk/>
            <pc:sldMk cId="2485346461" sldId="578"/>
            <ac:spMk id="8" creationId="{4FC08806-1E25-A3AF-0E32-2C5615ED0F95}"/>
          </ac:spMkLst>
        </pc:spChg>
      </pc:sldChg>
      <pc:sldChg chg="modSp add mod">
        <pc:chgData name="Thu Thao" userId="2c068e76ad5633ce" providerId="LiveId" clId="{44EFDA9D-5EC5-4BFC-945B-F0420776CDFE}" dt="2023-09-11T10:19:51.540" v="932"/>
        <pc:sldMkLst>
          <pc:docMk/>
          <pc:sldMk cId="299622236" sldId="579"/>
        </pc:sldMkLst>
        <pc:spChg chg="mod">
          <ac:chgData name="Thu Thao" userId="2c068e76ad5633ce" providerId="LiveId" clId="{44EFDA9D-5EC5-4BFC-945B-F0420776CDFE}" dt="2023-09-11T10:19:51.540" v="932"/>
          <ac:spMkLst>
            <pc:docMk/>
            <pc:sldMk cId="299622236" sldId="579"/>
            <ac:spMk id="6" creationId="{5E63BD44-5E06-F8E9-C04A-D5B56211CFEE}"/>
          </ac:spMkLst>
        </pc:spChg>
        <pc:spChg chg="mod">
          <ac:chgData name="Thu Thao" userId="2c068e76ad5633ce" providerId="LiveId" clId="{44EFDA9D-5EC5-4BFC-945B-F0420776CDFE}" dt="2023-09-11T09:15:26.151" v="713"/>
          <ac:spMkLst>
            <pc:docMk/>
            <pc:sldMk cId="299622236" sldId="579"/>
            <ac:spMk id="8" creationId="{4FC08806-1E25-A3AF-0E32-2C5615ED0F95}"/>
          </ac:spMkLst>
        </pc:spChg>
      </pc:sldChg>
      <pc:sldChg chg="addSp delSp modSp add mod">
        <pc:chgData name="Thu Thao" userId="2c068e76ad5633ce" providerId="LiveId" clId="{44EFDA9D-5EC5-4BFC-945B-F0420776CDFE}" dt="2023-09-11T09:36:04.476" v="791" actId="22"/>
        <pc:sldMkLst>
          <pc:docMk/>
          <pc:sldMk cId="3079736239" sldId="580"/>
        </pc:sldMkLst>
        <pc:spChg chg="add del">
          <ac:chgData name="Thu Thao" userId="2c068e76ad5633ce" providerId="LiveId" clId="{44EFDA9D-5EC5-4BFC-945B-F0420776CDFE}" dt="2023-09-11T09:36:04.476" v="791" actId="22"/>
          <ac:spMkLst>
            <pc:docMk/>
            <pc:sldMk cId="3079736239" sldId="580"/>
            <ac:spMk id="3" creationId="{34C4B840-0A18-E6FE-87E0-F189D0987D2A}"/>
          </ac:spMkLst>
        </pc:spChg>
        <pc:spChg chg="mod">
          <ac:chgData name="Thu Thao" userId="2c068e76ad5633ce" providerId="LiveId" clId="{44EFDA9D-5EC5-4BFC-945B-F0420776CDFE}" dt="2023-09-11T09:13:13.324" v="703" actId="403"/>
          <ac:spMkLst>
            <pc:docMk/>
            <pc:sldMk cId="3079736239" sldId="580"/>
            <ac:spMk id="6" creationId="{5E63BD44-5E06-F8E9-C04A-D5B56211CFEE}"/>
          </ac:spMkLst>
        </pc:spChg>
        <pc:spChg chg="mod">
          <ac:chgData name="Thu Thao" userId="2c068e76ad5633ce" providerId="LiveId" clId="{44EFDA9D-5EC5-4BFC-945B-F0420776CDFE}" dt="2023-09-11T09:15:20.223" v="708"/>
          <ac:spMkLst>
            <pc:docMk/>
            <pc:sldMk cId="3079736239" sldId="580"/>
            <ac:spMk id="8" creationId="{4FC08806-1E25-A3AF-0E32-2C5615ED0F95}"/>
          </ac:spMkLst>
        </pc:spChg>
      </pc:sldChg>
      <pc:sldChg chg="modSp add mod">
        <pc:chgData name="Thu Thao" userId="2c068e76ad5633ce" providerId="LiveId" clId="{44EFDA9D-5EC5-4BFC-945B-F0420776CDFE}" dt="2023-09-11T10:21:12.623" v="939" actId="20577"/>
        <pc:sldMkLst>
          <pc:docMk/>
          <pc:sldMk cId="736582985" sldId="581"/>
        </pc:sldMkLst>
        <pc:spChg chg="mod">
          <ac:chgData name="Thu Thao" userId="2c068e76ad5633ce" providerId="LiveId" clId="{44EFDA9D-5EC5-4BFC-945B-F0420776CDFE}" dt="2023-09-11T10:21:12.623" v="939" actId="20577"/>
          <ac:spMkLst>
            <pc:docMk/>
            <pc:sldMk cId="736582985" sldId="581"/>
            <ac:spMk id="6" creationId="{5E63BD44-5E06-F8E9-C04A-D5B56211CFEE}"/>
          </ac:spMkLst>
        </pc:spChg>
        <pc:spChg chg="mod">
          <ac:chgData name="Thu Thao" userId="2c068e76ad5633ce" providerId="LiveId" clId="{44EFDA9D-5EC5-4BFC-945B-F0420776CDFE}" dt="2023-09-11T09:36:25.814" v="798"/>
          <ac:spMkLst>
            <pc:docMk/>
            <pc:sldMk cId="736582985" sldId="581"/>
            <ac:spMk id="8" creationId="{4FC08806-1E25-A3AF-0E32-2C5615ED0F95}"/>
          </ac:spMkLst>
        </pc:spChg>
      </pc:sldChg>
      <pc:sldChg chg="modSp add mod">
        <pc:chgData name="Thu Thao" userId="2c068e76ad5633ce" providerId="LiveId" clId="{44EFDA9D-5EC5-4BFC-945B-F0420776CDFE}" dt="2023-09-11T10:21:48.351" v="942" actId="20577"/>
        <pc:sldMkLst>
          <pc:docMk/>
          <pc:sldMk cId="1760561692" sldId="582"/>
        </pc:sldMkLst>
        <pc:spChg chg="mod">
          <ac:chgData name="Thu Thao" userId="2c068e76ad5633ce" providerId="LiveId" clId="{44EFDA9D-5EC5-4BFC-945B-F0420776CDFE}" dt="2023-09-11T10:21:48.351" v="942" actId="20577"/>
          <ac:spMkLst>
            <pc:docMk/>
            <pc:sldMk cId="1760561692" sldId="582"/>
            <ac:spMk id="6" creationId="{5E63BD44-5E06-F8E9-C04A-D5B56211CFEE}"/>
          </ac:spMkLst>
        </pc:spChg>
        <pc:spChg chg="mod">
          <ac:chgData name="Thu Thao" userId="2c068e76ad5633ce" providerId="LiveId" clId="{44EFDA9D-5EC5-4BFC-945B-F0420776CDFE}" dt="2023-09-11T09:40:27.170" v="812" actId="20577"/>
          <ac:spMkLst>
            <pc:docMk/>
            <pc:sldMk cId="1760561692" sldId="582"/>
            <ac:spMk id="8" creationId="{4FC08806-1E25-A3AF-0E32-2C5615ED0F95}"/>
          </ac:spMkLst>
        </pc:spChg>
      </pc:sldChg>
      <pc:sldChg chg="modSp add mod">
        <pc:chgData name="Thu Thao" userId="2c068e76ad5633ce" providerId="LiveId" clId="{44EFDA9D-5EC5-4BFC-945B-F0420776CDFE}" dt="2023-09-11T09:41:54.754" v="831" actId="255"/>
        <pc:sldMkLst>
          <pc:docMk/>
          <pc:sldMk cId="4133474611" sldId="583"/>
        </pc:sldMkLst>
        <pc:spChg chg="mod">
          <ac:chgData name="Thu Thao" userId="2c068e76ad5633ce" providerId="LiveId" clId="{44EFDA9D-5EC5-4BFC-945B-F0420776CDFE}" dt="2023-09-11T09:41:54.754" v="831" actId="255"/>
          <ac:spMkLst>
            <pc:docMk/>
            <pc:sldMk cId="4133474611" sldId="583"/>
            <ac:spMk id="6" creationId="{5E63BD44-5E06-F8E9-C04A-D5B56211CFEE}"/>
          </ac:spMkLst>
        </pc:spChg>
      </pc:sldChg>
      <pc:sldChg chg="add del">
        <pc:chgData name="Thu Thao" userId="2c068e76ad5633ce" providerId="LiveId" clId="{44EFDA9D-5EC5-4BFC-945B-F0420776CDFE}" dt="2023-09-11T09:41:07.015" v="823"/>
        <pc:sldMkLst>
          <pc:docMk/>
          <pc:sldMk cId="2059625187" sldId="584"/>
        </pc:sldMkLst>
      </pc:sldChg>
      <pc:sldChg chg="modSp add mod">
        <pc:chgData name="Thu Thao" userId="2c068e76ad5633ce" providerId="LiveId" clId="{44EFDA9D-5EC5-4BFC-945B-F0420776CDFE}" dt="2023-09-11T09:44:11.619" v="864" actId="20577"/>
        <pc:sldMkLst>
          <pc:docMk/>
          <pc:sldMk cId="3428620081" sldId="584"/>
        </pc:sldMkLst>
        <pc:spChg chg="mod">
          <ac:chgData name="Thu Thao" userId="2c068e76ad5633ce" providerId="LiveId" clId="{44EFDA9D-5EC5-4BFC-945B-F0420776CDFE}" dt="2023-09-11T09:44:11.619" v="864" actId="20577"/>
          <ac:spMkLst>
            <pc:docMk/>
            <pc:sldMk cId="3428620081" sldId="584"/>
            <ac:spMk id="6" creationId="{5E63BD44-5E06-F8E9-C04A-D5B56211CFEE}"/>
          </ac:spMkLst>
        </pc:spChg>
        <pc:spChg chg="mod">
          <ac:chgData name="Thu Thao" userId="2c068e76ad5633ce" providerId="LiveId" clId="{44EFDA9D-5EC5-4BFC-945B-F0420776CDFE}" dt="2023-09-11T09:42:23.171" v="846" actId="1036"/>
          <ac:spMkLst>
            <pc:docMk/>
            <pc:sldMk cId="3428620081" sldId="584"/>
            <ac:spMk id="8" creationId="{4FC08806-1E25-A3AF-0E32-2C5615ED0F95}"/>
          </ac:spMkLst>
        </pc:spChg>
      </pc:sldChg>
      <pc:sldMasterChg chg="modSp modSldLayout">
        <pc:chgData name="Thu Thao" userId="2c068e76ad5633ce" providerId="LiveId" clId="{44EFDA9D-5EC5-4BFC-945B-F0420776CDFE}" dt="2023-09-08T14:02:17.881" v="0"/>
        <pc:sldMasterMkLst>
          <pc:docMk/>
          <pc:sldMasterMk cId="1393982616" sldId="2147483795"/>
        </pc:sldMasterMkLst>
        <pc:spChg chg="mod">
          <ac:chgData name="Thu Thao" userId="2c068e76ad5633ce" providerId="LiveId" clId="{44EFDA9D-5EC5-4BFC-945B-F0420776CDFE}" dt="2023-09-08T14:02:17.881" v="0"/>
          <ac:spMkLst>
            <pc:docMk/>
            <pc:sldMasterMk cId="1393982616" sldId="2147483795"/>
            <ac:spMk id="5" creationId="{00000000-0000-0000-0000-000000000000}"/>
          </ac:spMkLst>
        </pc:spChg>
        <pc:sldLayoutChg chg="modSp">
          <pc:chgData name="Thu Thao" userId="2c068e76ad5633ce" providerId="LiveId" clId="{44EFDA9D-5EC5-4BFC-945B-F0420776CDFE}" dt="2023-09-08T14:02:17.881" v="0"/>
          <pc:sldLayoutMkLst>
            <pc:docMk/>
            <pc:sldMasterMk cId="1393982616" sldId="2147483795"/>
            <pc:sldLayoutMk cId="1094505876" sldId="2147483796"/>
          </pc:sldLayoutMkLst>
          <pc:spChg chg="mod">
            <ac:chgData name="Thu Thao" userId="2c068e76ad5633ce" providerId="LiveId" clId="{44EFDA9D-5EC5-4BFC-945B-F0420776CDFE}" dt="2023-09-08T14:02:17.881" v="0"/>
            <ac:spMkLst>
              <pc:docMk/>
              <pc:sldMasterMk cId="1393982616" sldId="2147483795"/>
              <pc:sldLayoutMk cId="1094505876" sldId="2147483796"/>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55162773" sldId="2147483797"/>
          </pc:sldLayoutMkLst>
          <pc:spChg chg="mod">
            <ac:chgData name="Thu Thao" userId="2c068e76ad5633ce" providerId="LiveId" clId="{44EFDA9D-5EC5-4BFC-945B-F0420776CDFE}" dt="2023-09-08T14:02:17.881" v="0"/>
            <ac:spMkLst>
              <pc:docMk/>
              <pc:sldMasterMk cId="1393982616" sldId="2147483795"/>
              <pc:sldLayoutMk cId="255162773" sldId="2147483797"/>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611645372" sldId="2147483798"/>
          </pc:sldLayoutMkLst>
          <pc:spChg chg="mod">
            <ac:chgData name="Thu Thao" userId="2c068e76ad5633ce" providerId="LiveId" clId="{44EFDA9D-5EC5-4BFC-945B-F0420776CDFE}" dt="2023-09-08T14:02:17.881" v="0"/>
            <ac:spMkLst>
              <pc:docMk/>
              <pc:sldMasterMk cId="1393982616" sldId="2147483795"/>
              <pc:sldLayoutMk cId="3611645372" sldId="2147483798"/>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860548670" sldId="2147483799"/>
          </pc:sldLayoutMkLst>
          <pc:spChg chg="mod">
            <ac:chgData name="Thu Thao" userId="2c068e76ad5633ce" providerId="LiveId" clId="{44EFDA9D-5EC5-4BFC-945B-F0420776CDFE}" dt="2023-09-08T14:02:17.881" v="0"/>
            <ac:spMkLst>
              <pc:docMk/>
              <pc:sldMasterMk cId="1393982616" sldId="2147483795"/>
              <pc:sldLayoutMk cId="860548670" sldId="2147483799"/>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017606513" sldId="2147483800"/>
          </pc:sldLayoutMkLst>
          <pc:spChg chg="mod">
            <ac:chgData name="Thu Thao" userId="2c068e76ad5633ce" providerId="LiveId" clId="{44EFDA9D-5EC5-4BFC-945B-F0420776CDFE}" dt="2023-09-08T14:02:17.881" v="0"/>
            <ac:spMkLst>
              <pc:docMk/>
              <pc:sldMasterMk cId="1393982616" sldId="2147483795"/>
              <pc:sldLayoutMk cId="3017606513" sldId="2147483800"/>
              <ac:spMk id="8"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731852224" sldId="2147483801"/>
          </pc:sldLayoutMkLst>
          <pc:spChg chg="mod">
            <ac:chgData name="Thu Thao" userId="2c068e76ad5633ce" providerId="LiveId" clId="{44EFDA9D-5EC5-4BFC-945B-F0420776CDFE}" dt="2023-09-08T14:02:17.881" v="0"/>
            <ac:spMkLst>
              <pc:docMk/>
              <pc:sldMasterMk cId="1393982616" sldId="2147483795"/>
              <pc:sldLayoutMk cId="1731852224" sldId="2147483801"/>
              <ac:spMk id="4"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335409804" sldId="2147483802"/>
          </pc:sldLayoutMkLst>
          <pc:spChg chg="mod">
            <ac:chgData name="Thu Thao" userId="2c068e76ad5633ce" providerId="LiveId" clId="{44EFDA9D-5EC5-4BFC-945B-F0420776CDFE}" dt="2023-09-08T14:02:17.881" v="0"/>
            <ac:spMkLst>
              <pc:docMk/>
              <pc:sldMasterMk cId="1393982616" sldId="2147483795"/>
              <pc:sldLayoutMk cId="1335409804" sldId="2147483802"/>
              <ac:spMk id="3"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422389455" sldId="2147483803"/>
          </pc:sldLayoutMkLst>
          <pc:spChg chg="mod">
            <ac:chgData name="Thu Thao" userId="2c068e76ad5633ce" providerId="LiveId" clId="{44EFDA9D-5EC5-4BFC-945B-F0420776CDFE}" dt="2023-09-08T14:02:17.881" v="0"/>
            <ac:spMkLst>
              <pc:docMk/>
              <pc:sldMasterMk cId="1393982616" sldId="2147483795"/>
              <pc:sldLayoutMk cId="1422389455" sldId="2147483803"/>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871949536" sldId="2147483804"/>
          </pc:sldLayoutMkLst>
          <pc:spChg chg="mod">
            <ac:chgData name="Thu Thao" userId="2c068e76ad5633ce" providerId="LiveId" clId="{44EFDA9D-5EC5-4BFC-945B-F0420776CDFE}" dt="2023-09-08T14:02:17.881" v="0"/>
            <ac:spMkLst>
              <pc:docMk/>
              <pc:sldMasterMk cId="1393982616" sldId="2147483795"/>
              <pc:sldLayoutMk cId="871949536" sldId="2147483804"/>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73387668" sldId="2147483805"/>
          </pc:sldLayoutMkLst>
          <pc:spChg chg="mod">
            <ac:chgData name="Thu Thao" userId="2c068e76ad5633ce" providerId="LiveId" clId="{44EFDA9D-5EC5-4BFC-945B-F0420776CDFE}" dt="2023-09-08T14:02:17.881" v="0"/>
            <ac:spMkLst>
              <pc:docMk/>
              <pc:sldMasterMk cId="1393982616" sldId="2147483795"/>
              <pc:sldLayoutMk cId="273387668" sldId="2147483805"/>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143742936" sldId="2147483806"/>
          </pc:sldLayoutMkLst>
          <pc:spChg chg="mod">
            <ac:chgData name="Thu Thao" userId="2c068e76ad5633ce" providerId="LiveId" clId="{44EFDA9D-5EC5-4BFC-945B-F0420776CDFE}" dt="2023-09-08T14:02:17.881" v="0"/>
            <ac:spMkLst>
              <pc:docMk/>
              <pc:sldMasterMk cId="1393982616" sldId="2147483795"/>
              <pc:sldLayoutMk cId="1143742936" sldId="2147483806"/>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420046351" sldId="2147483807"/>
          </pc:sldLayoutMkLst>
          <pc:spChg chg="mod">
            <ac:chgData name="Thu Thao" userId="2c068e76ad5633ce" providerId="LiveId" clId="{44EFDA9D-5EC5-4BFC-945B-F0420776CDFE}" dt="2023-09-08T14:02:17.881" v="0"/>
            <ac:spMkLst>
              <pc:docMk/>
              <pc:sldMasterMk cId="1393982616" sldId="2147483795"/>
              <pc:sldLayoutMk cId="1420046351" sldId="2147483807"/>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412089681" sldId="2147483808"/>
          </pc:sldLayoutMkLst>
          <pc:spChg chg="mod">
            <ac:chgData name="Thu Thao" userId="2c068e76ad5633ce" providerId="LiveId" clId="{44EFDA9D-5EC5-4BFC-945B-F0420776CDFE}" dt="2023-09-08T14:02:17.881" v="0"/>
            <ac:spMkLst>
              <pc:docMk/>
              <pc:sldMasterMk cId="1393982616" sldId="2147483795"/>
              <pc:sldLayoutMk cId="3412089681" sldId="2147483808"/>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4270892799" sldId="2147483809"/>
          </pc:sldLayoutMkLst>
          <pc:spChg chg="mod">
            <ac:chgData name="Thu Thao" userId="2c068e76ad5633ce" providerId="LiveId" clId="{44EFDA9D-5EC5-4BFC-945B-F0420776CDFE}" dt="2023-09-08T14:02:17.881" v="0"/>
            <ac:spMkLst>
              <pc:docMk/>
              <pc:sldMasterMk cId="1393982616" sldId="2147483795"/>
              <pc:sldLayoutMk cId="4270892799" sldId="2147483809"/>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561868960" sldId="2147483810"/>
          </pc:sldLayoutMkLst>
          <pc:spChg chg="mod">
            <ac:chgData name="Thu Thao" userId="2c068e76ad5633ce" providerId="LiveId" clId="{44EFDA9D-5EC5-4BFC-945B-F0420776CDFE}" dt="2023-09-08T14:02:17.881" v="0"/>
            <ac:spMkLst>
              <pc:docMk/>
              <pc:sldMasterMk cId="1393982616" sldId="2147483795"/>
              <pc:sldLayoutMk cId="2561868960" sldId="2147483810"/>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989577080" sldId="2147483811"/>
          </pc:sldLayoutMkLst>
          <pc:spChg chg="mod">
            <ac:chgData name="Thu Thao" userId="2c068e76ad5633ce" providerId="LiveId" clId="{44EFDA9D-5EC5-4BFC-945B-F0420776CDFE}" dt="2023-09-08T14:02:17.881" v="0"/>
            <ac:spMkLst>
              <pc:docMk/>
              <pc:sldMasterMk cId="1393982616" sldId="2147483795"/>
              <pc:sldLayoutMk cId="1989577080" sldId="2147483811"/>
              <ac:spMk id="5"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78D25D-8745-40A1-A5B0-AB932A534C36}" type="doc">
      <dgm:prSet loTypeId="urn:microsoft.com/office/officeart/2008/layout/VerticalCurvedList" loCatId="list" qsTypeId="urn:microsoft.com/office/officeart/2005/8/quickstyle/3d4" qsCatId="3D" csTypeId="urn:microsoft.com/office/officeart/2005/8/colors/colorful2" csCatId="colorful" phldr="1"/>
      <dgm:spPr/>
      <dgm:t>
        <a:bodyPr/>
        <a:lstStyle/>
        <a:p>
          <a:endParaRPr lang="en-US"/>
        </a:p>
      </dgm:t>
    </dgm:pt>
    <dgm:pt modelId="{D8CCCAF3-FEC8-4E32-8381-9CD6867A5CA9}">
      <dgm:prSet custT="1"/>
      <dgm:spPr/>
      <dgm:t>
        <a:bodyPr/>
        <a:lstStyle/>
        <a:p>
          <a:r>
            <a:rPr lang="en-US" sz="2200" b="1" dirty="0">
              <a:solidFill>
                <a:schemeClr val="tx1"/>
              </a:solidFill>
              <a:latin typeface="Times New Roman" panose="02020603050405020304" pitchFamily="18" charset="0"/>
              <a:cs typeface="Times New Roman" panose="02020603050405020304" pitchFamily="18" charset="0"/>
            </a:rPr>
            <a:t>1. </a:t>
          </a:r>
          <a:r>
            <a:rPr lang="vi-VN" sz="2200" b="1" u="none" dirty="0">
              <a:solidFill>
                <a:schemeClr val="tx1"/>
              </a:solidFill>
              <a:latin typeface="Times New Roman" panose="02020603050405020304" pitchFamily="18" charset="0"/>
              <a:cs typeface="Times New Roman" panose="02020603050405020304" pitchFamily="18" charset="0"/>
            </a:rPr>
            <a:t>Xử phạt vi phạm hành chính về hóa đơn</a:t>
          </a:r>
          <a:endParaRPr lang="en-US" sz="2200" b="1" u="none" dirty="0">
            <a:solidFill>
              <a:schemeClr val="tx1"/>
            </a:solidFill>
            <a:latin typeface="Times New Roman" panose="02020603050405020304" pitchFamily="18" charset="0"/>
            <a:cs typeface="Times New Roman" panose="02020603050405020304" pitchFamily="18" charset="0"/>
          </a:endParaRPr>
        </a:p>
      </dgm:t>
    </dgm:pt>
    <dgm:pt modelId="{69A79F4F-F686-4D3A-85DB-66B8E280E80E}" type="parTrans" cxnId="{66538560-5377-469E-9B27-AA17D1FA3468}">
      <dgm:prSet/>
      <dgm:spPr/>
      <dgm:t>
        <a:bodyPr/>
        <a:lstStyle/>
        <a:p>
          <a:endParaRPr lang="en-US"/>
        </a:p>
      </dgm:t>
    </dgm:pt>
    <dgm:pt modelId="{574A6CC9-9DF8-48A0-BE18-E0641879C085}" type="sibTrans" cxnId="{66538560-5377-469E-9B27-AA17D1FA3468}">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D5364162-8639-47D9-A180-946A1994C660}">
      <dgm:prSet custT="1"/>
      <dgm:spPr/>
      <dgm:t>
        <a:bodyPr/>
        <a:lstStyle/>
        <a:p>
          <a:pPr marL="115888" indent="-115888"/>
          <a:r>
            <a:rPr lang="en-US" sz="2200" b="1" dirty="0">
              <a:solidFill>
                <a:schemeClr val="tx1"/>
              </a:solidFill>
              <a:latin typeface="Times New Roman" panose="02020603050405020304" pitchFamily="18" charset="0"/>
              <a:cs typeface="Times New Roman" panose="02020603050405020304" pitchFamily="18" charset="0"/>
            </a:rPr>
            <a:t>3. </a:t>
          </a:r>
          <a:r>
            <a:rPr lang="vi-VN" sz="2200" b="1" dirty="0">
              <a:solidFill>
                <a:schemeClr val="tx1"/>
              </a:solidFill>
              <a:latin typeface="Times New Roman" panose="02020603050405020304" pitchFamily="18" charset="0"/>
              <a:cs typeface="Times New Roman" panose="02020603050405020304" pitchFamily="18" charset="0"/>
            </a:rPr>
            <a:t>Biên lai thu tiền thuế, phí, lệ phí khi thực hiện thủ tục hành chính trên môi trường điện tử</a:t>
          </a:r>
          <a:endParaRPr lang="en-US" sz="2200" b="1" dirty="0">
            <a:solidFill>
              <a:schemeClr val="tx1"/>
            </a:solidFill>
            <a:latin typeface="Times New Roman" panose="02020603050405020304" pitchFamily="18" charset="0"/>
            <a:cs typeface="Times New Roman" panose="02020603050405020304" pitchFamily="18" charset="0"/>
          </a:endParaRPr>
        </a:p>
      </dgm:t>
    </dgm:pt>
    <dgm:pt modelId="{B6C25185-FE48-4D1A-8380-F3ED67B0525C}" type="sibTrans" cxnId="{43EBB3AB-8BCB-4CBB-9816-25DFED492244}">
      <dgm:prSet/>
      <dgm:spPr/>
      <dgm:t>
        <a:bodyPr/>
        <a:lstStyle/>
        <a:p>
          <a:endParaRPr lang="en-US"/>
        </a:p>
      </dgm:t>
    </dgm:pt>
    <dgm:pt modelId="{4CE370EE-973E-4455-A91A-6E263748D739}" type="parTrans" cxnId="{43EBB3AB-8BCB-4CBB-9816-25DFED492244}">
      <dgm:prSet/>
      <dgm:spPr/>
      <dgm:t>
        <a:bodyPr/>
        <a:lstStyle/>
        <a:p>
          <a:endParaRPr lang="en-US"/>
        </a:p>
      </dgm:t>
    </dgm:pt>
    <dgm:pt modelId="{DE0CD748-EF0E-4F5D-98D5-F4152F235B3F}">
      <dgm:prSet custT="1"/>
      <dgm:spPr/>
      <dgm:t>
        <a:bodyPr/>
        <a:lstStyle/>
        <a:p>
          <a:r>
            <a:rPr lang="vi-VN" sz="2200" b="1" dirty="0">
              <a:solidFill>
                <a:schemeClr val="tx1"/>
              </a:solidFill>
              <a:latin typeface="Times New Roman" panose="02020603050405020304" pitchFamily="18" charset="0"/>
              <a:cs typeface="Times New Roman" panose="02020603050405020304" pitchFamily="18" charset="0"/>
            </a:rPr>
            <a:t>2.</a:t>
          </a:r>
          <a:r>
            <a:rPr lang="en-US" sz="2200" b="1" dirty="0">
              <a:solidFill>
                <a:schemeClr val="tx1"/>
              </a:solidFill>
              <a:latin typeface="Times New Roman" panose="02020603050405020304" pitchFamily="18" charset="0"/>
              <a:cs typeface="Times New Roman" panose="02020603050405020304" pitchFamily="18" charset="0"/>
            </a:rPr>
            <a:t> </a:t>
          </a:r>
          <a:r>
            <a:rPr lang="vi-VN" sz="2200" b="1" dirty="0">
              <a:solidFill>
                <a:schemeClr val="tx1"/>
              </a:solidFill>
              <a:latin typeface="Times New Roman" panose="02020603050405020304" pitchFamily="18" charset="0"/>
              <a:cs typeface="Times New Roman" panose="02020603050405020304" pitchFamily="18" charset="0"/>
            </a:rPr>
            <a:t>Hướng dẫn nộp hồ sơ đề nghị miễn, giảm thuế theo Hiệp định tránh đánh thuế hai lần của cá nhân nước ngoài</a:t>
          </a:r>
          <a:endParaRPr lang="en-US" sz="2200" b="1" dirty="0">
            <a:solidFill>
              <a:schemeClr val="tx1"/>
            </a:solidFill>
            <a:latin typeface="Times New Roman" panose="02020603050405020304" pitchFamily="18" charset="0"/>
            <a:cs typeface="Times New Roman" panose="02020603050405020304" pitchFamily="18" charset="0"/>
          </a:endParaRPr>
        </a:p>
      </dgm:t>
    </dgm:pt>
    <dgm:pt modelId="{BD627912-81FC-4F1E-9920-B6A6EFAD151A}" type="sibTrans" cxnId="{DBF64C1E-B7F6-4306-BAF3-756EF57D4DE0}">
      <dgm:prSet/>
      <dgm:spPr/>
      <dgm:t>
        <a:bodyPr/>
        <a:lstStyle/>
        <a:p>
          <a:endParaRPr lang="en-US"/>
        </a:p>
      </dgm:t>
    </dgm:pt>
    <dgm:pt modelId="{E96021F5-BAB3-4C9B-9CDF-E7694D645F35}" type="parTrans" cxnId="{DBF64C1E-B7F6-4306-BAF3-756EF57D4DE0}">
      <dgm:prSet/>
      <dgm:spPr/>
      <dgm:t>
        <a:bodyPr/>
        <a:lstStyle/>
        <a:p>
          <a:endParaRPr lang="en-US"/>
        </a:p>
      </dgm:t>
    </dgm:pt>
    <dgm:pt modelId="{41701B1C-F59C-453C-84C1-42C5F352E243}">
      <dgm:prSet custT="1"/>
      <dgm:spPr/>
      <dgm:t>
        <a:bodyPr/>
        <a:lstStyle/>
        <a:p>
          <a:pPr marL="0" indent="0"/>
          <a:r>
            <a:rPr lang="vi-VN" sz="2200" b="1" dirty="0">
              <a:solidFill>
                <a:schemeClr val="tx1"/>
              </a:solidFill>
              <a:latin typeface="Times New Roman" panose="02020603050405020304" pitchFamily="18" charset="0"/>
              <a:cs typeface="Times New Roman" panose="02020603050405020304" pitchFamily="18" charset="0"/>
            </a:rPr>
            <a:t>4. Bãi bỏ quy định hướng dẫn thực hiện thuế giá trị gia tăng theo Danh mục hàng hóa nhập khẩu Việt Nam</a:t>
          </a:r>
          <a:endParaRPr lang="en-US" sz="2200" b="1" dirty="0">
            <a:solidFill>
              <a:schemeClr val="tx1"/>
            </a:solidFill>
            <a:latin typeface="Times New Roman" panose="02020603050405020304" pitchFamily="18" charset="0"/>
            <a:cs typeface="Times New Roman" panose="02020603050405020304" pitchFamily="18" charset="0"/>
          </a:endParaRPr>
        </a:p>
      </dgm:t>
    </dgm:pt>
    <dgm:pt modelId="{9855CB77-20ED-499E-AE4F-713E66028A5E}" type="parTrans" cxnId="{CD9D931E-BAD6-4A4F-9BDD-055BB6B0922D}">
      <dgm:prSet/>
      <dgm:spPr/>
      <dgm:t>
        <a:bodyPr/>
        <a:lstStyle/>
        <a:p>
          <a:endParaRPr lang="en-US"/>
        </a:p>
      </dgm:t>
    </dgm:pt>
    <dgm:pt modelId="{8DE6C9DE-59FE-45C5-BD14-CDC163CCBEFA}" type="sibTrans" cxnId="{CD9D931E-BAD6-4A4F-9BDD-055BB6B0922D}">
      <dgm:prSet/>
      <dgm:spPr/>
      <dgm:t>
        <a:bodyPr/>
        <a:lstStyle/>
        <a:p>
          <a:endParaRPr lang="en-US"/>
        </a:p>
      </dgm:t>
    </dgm:pt>
    <dgm:pt modelId="{B3DAB457-2551-4F20-8AAC-FCF0335A4D4B}">
      <dgm:prSet custT="1"/>
      <dgm:spPr/>
      <dgm:t>
        <a:bodyPr/>
        <a:lstStyle/>
        <a:p>
          <a:pPr algn="l"/>
          <a:r>
            <a:rPr lang="vi-VN" sz="2200" b="1" dirty="0">
              <a:solidFill>
                <a:schemeClr val="tx1"/>
              </a:solidFill>
              <a:latin typeface="Times New Roman" panose="02020603050405020304" pitchFamily="18" charset="0"/>
              <a:cs typeface="Times New Roman" panose="02020603050405020304" pitchFamily="18" charset="0"/>
            </a:rPr>
            <a:t>5. Lập hóa đơn GTGT điện tử cho hàng xuất khẩu</a:t>
          </a:r>
          <a:endParaRPr lang="en-US" sz="2200" b="1" dirty="0">
            <a:solidFill>
              <a:schemeClr val="tx1"/>
            </a:solidFill>
            <a:latin typeface="Times New Roman" panose="02020603050405020304" pitchFamily="18" charset="0"/>
            <a:cs typeface="Times New Roman" panose="02020603050405020304" pitchFamily="18" charset="0"/>
          </a:endParaRPr>
        </a:p>
      </dgm:t>
    </dgm:pt>
    <dgm:pt modelId="{01D01B3B-3C87-4636-A31A-EE2351119D3C}" type="parTrans" cxnId="{665D7732-919A-4C48-A3BF-800A9C967169}">
      <dgm:prSet/>
      <dgm:spPr/>
      <dgm:t>
        <a:bodyPr/>
        <a:lstStyle/>
        <a:p>
          <a:endParaRPr lang="en-US"/>
        </a:p>
      </dgm:t>
    </dgm:pt>
    <dgm:pt modelId="{51CA1E18-E092-4C6C-9FCA-3325A5150674}" type="sibTrans" cxnId="{665D7732-919A-4C48-A3BF-800A9C967169}">
      <dgm:prSet/>
      <dgm:spPr/>
      <dgm:t>
        <a:bodyPr/>
        <a:lstStyle/>
        <a:p>
          <a:endParaRPr lang="en-US"/>
        </a:p>
      </dgm:t>
    </dgm:pt>
    <dgm:pt modelId="{4CEC8375-C6F9-43B2-ABAC-19F955353854}">
      <dgm:prSet custT="1"/>
      <dgm:spPr/>
      <dgm:t>
        <a:bodyPr/>
        <a:lstStyle/>
        <a:p>
          <a:r>
            <a:rPr lang="vi-VN" sz="2200" b="1" dirty="0">
              <a:solidFill>
                <a:schemeClr val="tx1"/>
              </a:solidFill>
              <a:latin typeface="Times New Roman" panose="02020603050405020304" pitchFamily="18" charset="0"/>
              <a:cs typeface="Times New Roman" panose="02020603050405020304" pitchFamily="18" charset="0"/>
            </a:rPr>
            <a:t>7. </a:t>
          </a:r>
          <a:r>
            <a:rPr lang="en-US" sz="2200" b="1" dirty="0" err="1">
              <a:solidFill>
                <a:schemeClr val="tx1"/>
              </a:solidFill>
              <a:latin typeface="Times New Roman" panose="02020603050405020304" pitchFamily="18" charset="0"/>
              <a:cs typeface="Times New Roman" panose="02020603050405020304" pitchFamily="18" charset="0"/>
            </a:rPr>
            <a:t>Tiền</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chậm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nộp</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thuế</a:t>
          </a:r>
          <a:r>
            <a:rPr lang="en-US" sz="2200" b="1" dirty="0">
              <a:solidFill>
                <a:schemeClr val="tx1"/>
              </a:solidFill>
              <a:latin typeface="Times New Roman" panose="02020603050405020304" pitchFamily="18" charset="0"/>
              <a:cs typeface="Times New Roman" panose="02020603050405020304" pitchFamily="18" charset="0"/>
            </a:rPr>
            <a:t> TNDN </a:t>
          </a:r>
          <a:r>
            <a:rPr lang="en-US" sz="2200" b="1" dirty="0" err="1">
              <a:solidFill>
                <a:schemeClr val="tx1"/>
              </a:solidFill>
              <a:latin typeface="Times New Roman" panose="02020603050405020304" pitchFamily="18" charset="0"/>
              <a:cs typeface="Times New Roman" panose="02020603050405020304" pitchFamily="18" charset="0"/>
            </a:rPr>
            <a:t>tạm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tính</a:t>
          </a:r>
          <a:endParaRPr lang="en-US" sz="2200" b="1" dirty="0">
            <a:solidFill>
              <a:schemeClr val="tx1"/>
            </a:solidFill>
            <a:latin typeface="Times New Roman" panose="02020603050405020304" pitchFamily="18" charset="0"/>
            <a:cs typeface="Times New Roman" panose="02020603050405020304" pitchFamily="18" charset="0"/>
          </a:endParaRPr>
        </a:p>
      </dgm:t>
    </dgm:pt>
    <dgm:pt modelId="{DC279124-E3E2-4B37-BA61-3780A22E5152}" type="parTrans" cxnId="{6674B2E0-0ED7-43FB-9255-12A52A4BB1FB}">
      <dgm:prSet/>
      <dgm:spPr/>
      <dgm:t>
        <a:bodyPr/>
        <a:lstStyle/>
        <a:p>
          <a:endParaRPr lang="en-US"/>
        </a:p>
      </dgm:t>
    </dgm:pt>
    <dgm:pt modelId="{DC8CF088-B6C9-42BF-A027-0AED227A6366}" type="sibTrans" cxnId="{6674B2E0-0ED7-43FB-9255-12A52A4BB1FB}">
      <dgm:prSet/>
      <dgm:spPr/>
      <dgm:t>
        <a:bodyPr/>
        <a:lstStyle/>
        <a:p>
          <a:endParaRPr lang="en-US"/>
        </a:p>
      </dgm:t>
    </dgm:pt>
    <dgm:pt modelId="{205289F1-8FAC-4034-94A6-303FBF876601}">
      <dgm:prSet custT="1"/>
      <dgm:spPr/>
      <dgm:t>
        <a:bodyPr/>
        <a:lstStyle/>
        <a:p>
          <a:r>
            <a:rPr lang="vi-VN" sz="2200" b="1" dirty="0">
              <a:solidFill>
                <a:schemeClr val="tx1"/>
              </a:solidFill>
              <a:latin typeface="Times New Roman" panose="02020603050405020304" pitchFamily="18" charset="0"/>
              <a:cs typeface="Times New Roman" panose="02020603050405020304" pitchFamily="18" charset="0"/>
            </a:rPr>
            <a:t>6. </a:t>
          </a:r>
          <a:r>
            <a:rPr lang="en-US" sz="2200" b="1" dirty="0" err="1">
              <a:solidFill>
                <a:schemeClr val="tx1"/>
              </a:solidFill>
              <a:latin typeface="Times New Roman" panose="02020603050405020304" pitchFamily="18" charset="0"/>
              <a:cs typeface="Times New Roman" panose="02020603050405020304" pitchFamily="18" charset="0"/>
            </a:rPr>
            <a:t>Lãi</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suất</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tính</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lãi</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chậm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đóng</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truy</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đóng</a:t>
          </a:r>
          <a:r>
            <a:rPr lang="en-US" sz="2200" b="1" dirty="0">
              <a:solidFill>
                <a:schemeClr val="tx1"/>
              </a:solidFill>
              <a:latin typeface="Times New Roman" panose="02020603050405020304" pitchFamily="18" charset="0"/>
              <a:cs typeface="Times New Roman" panose="02020603050405020304" pitchFamily="18" charset="0"/>
            </a:rPr>
            <a:t> BHYT, BHXH, BHTN</a:t>
          </a:r>
        </a:p>
      </dgm:t>
    </dgm:pt>
    <dgm:pt modelId="{A8B04729-9D25-4239-A3C9-B111BEBF3E28}" type="sibTrans" cxnId="{6104914B-E563-4B7C-A2C5-B63509F28364}">
      <dgm:prSet/>
      <dgm:spPr/>
      <dgm:t>
        <a:bodyPr/>
        <a:lstStyle/>
        <a:p>
          <a:endParaRPr lang="en-US"/>
        </a:p>
      </dgm:t>
    </dgm:pt>
    <dgm:pt modelId="{A1B07034-9E5C-4F66-B73C-A5CEAD22A13A}" type="parTrans" cxnId="{6104914B-E563-4B7C-A2C5-B63509F28364}">
      <dgm:prSet/>
      <dgm:spPr/>
      <dgm:t>
        <a:bodyPr/>
        <a:lstStyle/>
        <a:p>
          <a:endParaRPr lang="en-US"/>
        </a:p>
      </dgm:t>
    </dgm:pt>
    <dgm:pt modelId="{D57B10FA-9C96-4876-956E-5ED9F7796ADE}" type="pres">
      <dgm:prSet presAssocID="{9378D25D-8745-40A1-A5B0-AB932A534C36}" presName="Name0" presStyleCnt="0">
        <dgm:presLayoutVars>
          <dgm:chMax val="7"/>
          <dgm:chPref val="7"/>
          <dgm:dir/>
        </dgm:presLayoutVars>
      </dgm:prSet>
      <dgm:spPr/>
      <dgm:t>
        <a:bodyPr/>
        <a:lstStyle/>
        <a:p>
          <a:endParaRPr lang="en-US"/>
        </a:p>
      </dgm:t>
    </dgm:pt>
    <dgm:pt modelId="{CD0DE25F-6214-45A6-BF6D-CE408F485B0B}" type="pres">
      <dgm:prSet presAssocID="{9378D25D-8745-40A1-A5B0-AB932A534C36}" presName="Name1" presStyleCnt="0"/>
      <dgm:spPr/>
    </dgm:pt>
    <dgm:pt modelId="{AC7EC29F-6390-423D-8ED1-39E55507AA4B}" type="pres">
      <dgm:prSet presAssocID="{9378D25D-8745-40A1-A5B0-AB932A534C36}" presName="cycle" presStyleCnt="0"/>
      <dgm:spPr/>
    </dgm:pt>
    <dgm:pt modelId="{3EB6A9D9-9C0A-493A-B6EA-F48EC87A73EA}" type="pres">
      <dgm:prSet presAssocID="{9378D25D-8745-40A1-A5B0-AB932A534C36}" presName="srcNode" presStyleLbl="node1" presStyleIdx="0" presStyleCnt="7"/>
      <dgm:spPr/>
    </dgm:pt>
    <dgm:pt modelId="{94A1F028-782F-4DF9-A3AF-4DCAE3EA211A}" type="pres">
      <dgm:prSet presAssocID="{9378D25D-8745-40A1-A5B0-AB932A534C36}" presName="conn" presStyleLbl="parChTrans1D2" presStyleIdx="0" presStyleCnt="1"/>
      <dgm:spPr/>
      <dgm:t>
        <a:bodyPr/>
        <a:lstStyle/>
        <a:p>
          <a:endParaRPr lang="en-US"/>
        </a:p>
      </dgm:t>
    </dgm:pt>
    <dgm:pt modelId="{6B6B3CCB-B651-4321-8C99-F485DEAEBC97}" type="pres">
      <dgm:prSet presAssocID="{9378D25D-8745-40A1-A5B0-AB932A534C36}" presName="extraNode" presStyleLbl="node1" presStyleIdx="0" presStyleCnt="7"/>
      <dgm:spPr/>
    </dgm:pt>
    <dgm:pt modelId="{E934D354-F2F8-4CA0-9F7B-18E146F66916}" type="pres">
      <dgm:prSet presAssocID="{9378D25D-8745-40A1-A5B0-AB932A534C36}" presName="dstNode" presStyleLbl="node1" presStyleIdx="0" presStyleCnt="7"/>
      <dgm:spPr/>
    </dgm:pt>
    <dgm:pt modelId="{E62913A6-8781-49E2-9D63-DCB2B984CDAD}" type="pres">
      <dgm:prSet presAssocID="{D8CCCAF3-FEC8-4E32-8381-9CD6867A5CA9}" presName="text_1" presStyleLbl="node1" presStyleIdx="0" presStyleCnt="7" custScaleX="101243" custScaleY="103730" custLinFactNeighborX="917" custLinFactNeighborY="-667">
        <dgm:presLayoutVars>
          <dgm:bulletEnabled val="1"/>
        </dgm:presLayoutVars>
      </dgm:prSet>
      <dgm:spPr/>
      <dgm:t>
        <a:bodyPr/>
        <a:lstStyle/>
        <a:p>
          <a:endParaRPr lang="en-US"/>
        </a:p>
      </dgm:t>
    </dgm:pt>
    <dgm:pt modelId="{2823EE4B-8A2F-4E4D-B1BD-2B298AB0C9D1}" type="pres">
      <dgm:prSet presAssocID="{D8CCCAF3-FEC8-4E32-8381-9CD6867A5CA9}" presName="accent_1" presStyleCnt="0"/>
      <dgm:spPr/>
    </dgm:pt>
    <dgm:pt modelId="{4D5BCA5B-5EA1-4FFF-B2A5-FF46003A0F0D}" type="pres">
      <dgm:prSet presAssocID="{D8CCCAF3-FEC8-4E32-8381-9CD6867A5CA9}" presName="accentRepeatNode" presStyleLbl="solidFgAcc1" presStyleIdx="0" presStyleCnt="7" custAng="60000" custScaleX="86127" custScaleY="84462" custLinFactNeighborX="3752" custLinFactNeighborY="-4514"/>
      <dgm:spPr>
        <a:solidFill>
          <a:schemeClr val="bg1"/>
        </a:solidFill>
      </dgm:spPr>
    </dgm:pt>
    <dgm:pt modelId="{BCB6143F-6D62-47C1-B032-E264A35D1FF5}" type="pres">
      <dgm:prSet presAssocID="{DE0CD748-EF0E-4F5D-98D5-F4152F235B3F}" presName="text_2" presStyleLbl="node1" presStyleIdx="1" presStyleCnt="7" custScaleX="101984" custScaleY="132854" custLinFactNeighborX="350" custLinFactNeighborY="-10280">
        <dgm:presLayoutVars>
          <dgm:bulletEnabled val="1"/>
        </dgm:presLayoutVars>
      </dgm:prSet>
      <dgm:spPr/>
      <dgm:t>
        <a:bodyPr/>
        <a:lstStyle/>
        <a:p>
          <a:endParaRPr lang="en-US"/>
        </a:p>
      </dgm:t>
    </dgm:pt>
    <dgm:pt modelId="{479E29CF-F7B3-4EB9-BF85-36D9F0497D00}" type="pres">
      <dgm:prSet presAssocID="{DE0CD748-EF0E-4F5D-98D5-F4152F235B3F}" presName="accent_2" presStyleCnt="0"/>
      <dgm:spPr/>
    </dgm:pt>
    <dgm:pt modelId="{A71D7160-CA16-4309-9AF5-D6066871CFAF}" type="pres">
      <dgm:prSet presAssocID="{DE0CD748-EF0E-4F5D-98D5-F4152F235B3F}" presName="accentRepeatNode" presStyleLbl="solidFgAcc1" presStyleIdx="1" presStyleCnt="7" custScaleX="101902" custScaleY="102394" custLinFactNeighborX="-10219" custLinFactNeighborY="-7281"/>
      <dgm:spPr>
        <a:solidFill>
          <a:schemeClr val="bg1"/>
        </a:solidFill>
      </dgm:spPr>
    </dgm:pt>
    <dgm:pt modelId="{D743FCE2-7F1B-4DD7-AD13-7E5BEB2A1B39}" type="pres">
      <dgm:prSet presAssocID="{D5364162-8639-47D9-A180-946A1994C660}" presName="text_3" presStyleLbl="node1" presStyleIdx="2" presStyleCnt="7" custScaleX="102456" custScaleY="129303" custLinFactNeighborX="153" custLinFactNeighborY="-3647">
        <dgm:presLayoutVars>
          <dgm:bulletEnabled val="1"/>
        </dgm:presLayoutVars>
      </dgm:prSet>
      <dgm:spPr/>
      <dgm:t>
        <a:bodyPr/>
        <a:lstStyle/>
        <a:p>
          <a:endParaRPr lang="en-US"/>
        </a:p>
      </dgm:t>
    </dgm:pt>
    <dgm:pt modelId="{558B75B0-D468-40D3-BC63-2764B32DFD3B}" type="pres">
      <dgm:prSet presAssocID="{D5364162-8639-47D9-A180-946A1994C660}" presName="accent_3" presStyleCnt="0"/>
      <dgm:spPr/>
    </dgm:pt>
    <dgm:pt modelId="{EC3E1CEB-B5B8-4969-BEC5-61B2A511B7FF}" type="pres">
      <dgm:prSet presAssocID="{D5364162-8639-47D9-A180-946A1994C660}" presName="accentRepeatNode" presStyleLbl="solidFgAcc1" presStyleIdx="2" presStyleCnt="7" custScaleX="107521" custScaleY="91931" custLinFactNeighborX="-14144" custLinFactNeighborY="-3595"/>
      <dgm:spPr/>
    </dgm:pt>
    <dgm:pt modelId="{F318ECBC-C8AB-49F6-89A8-E4150B78146E}" type="pres">
      <dgm:prSet presAssocID="{41701B1C-F59C-453C-84C1-42C5F352E243}" presName="text_4" presStyleLbl="node1" presStyleIdx="3" presStyleCnt="7" custScaleX="102647" custScaleY="140733" custLinFactNeighborY="-501">
        <dgm:presLayoutVars>
          <dgm:bulletEnabled val="1"/>
        </dgm:presLayoutVars>
      </dgm:prSet>
      <dgm:spPr/>
      <dgm:t>
        <a:bodyPr/>
        <a:lstStyle/>
        <a:p>
          <a:endParaRPr lang="en-US"/>
        </a:p>
      </dgm:t>
    </dgm:pt>
    <dgm:pt modelId="{57B8BEB2-34AF-41E6-9128-21CAE70D781F}" type="pres">
      <dgm:prSet presAssocID="{41701B1C-F59C-453C-84C1-42C5F352E243}" presName="accent_4" presStyleCnt="0"/>
      <dgm:spPr/>
    </dgm:pt>
    <dgm:pt modelId="{85E9C075-B9F3-418B-9CD8-759FA323076E}" type="pres">
      <dgm:prSet presAssocID="{41701B1C-F59C-453C-84C1-42C5F352E243}" presName="accentRepeatNode" presStyleLbl="solidFgAcc1" presStyleIdx="3" presStyleCnt="7" custScaleX="110165" custScaleY="105068" custLinFactNeighborX="-11747" custLinFactNeighborY="1305"/>
      <dgm:spPr/>
    </dgm:pt>
    <dgm:pt modelId="{C8938AEA-1828-474E-8C05-2685187BB950}" type="pres">
      <dgm:prSet presAssocID="{B3DAB457-2551-4F20-8AAC-FCF0335A4D4B}" presName="text_5" presStyleLbl="node1" presStyleIdx="4" presStyleCnt="7" custScaleX="101551" custScaleY="87118" custLinFactNeighborX="606" custLinFactNeighborY="-10835">
        <dgm:presLayoutVars>
          <dgm:bulletEnabled val="1"/>
        </dgm:presLayoutVars>
      </dgm:prSet>
      <dgm:spPr/>
      <dgm:t>
        <a:bodyPr/>
        <a:lstStyle/>
        <a:p>
          <a:endParaRPr lang="en-US"/>
        </a:p>
      </dgm:t>
    </dgm:pt>
    <dgm:pt modelId="{32C378FF-3FAC-4517-BC6B-EB09CAE1FCC5}" type="pres">
      <dgm:prSet presAssocID="{B3DAB457-2551-4F20-8AAC-FCF0335A4D4B}" presName="accent_5" presStyleCnt="0"/>
      <dgm:spPr/>
    </dgm:pt>
    <dgm:pt modelId="{AFDFCE0C-7B10-4258-985E-8E6B0AF159D3}" type="pres">
      <dgm:prSet presAssocID="{B3DAB457-2551-4F20-8AAC-FCF0335A4D4B}" presName="accentRepeatNode" presStyleLbl="solidFgAcc1" presStyleIdx="4" presStyleCnt="7" custScaleX="89298" custScaleY="82904" custLinFactNeighborX="-7502" custLinFactNeighborY="-8727"/>
      <dgm:spPr/>
    </dgm:pt>
    <dgm:pt modelId="{2A84FBE6-C7BB-4461-BF7E-5D7EB3C96B5C}" type="pres">
      <dgm:prSet presAssocID="{205289F1-8FAC-4034-94A6-303FBF876601}" presName="text_6" presStyleLbl="node1" presStyleIdx="5" presStyleCnt="7" custScaleX="102351" custScaleY="105343" custLinFactNeighborX="316" custLinFactNeighborY="-38794">
        <dgm:presLayoutVars>
          <dgm:bulletEnabled val="1"/>
        </dgm:presLayoutVars>
      </dgm:prSet>
      <dgm:spPr/>
      <dgm:t>
        <a:bodyPr/>
        <a:lstStyle/>
        <a:p>
          <a:endParaRPr lang="en-US"/>
        </a:p>
      </dgm:t>
    </dgm:pt>
    <dgm:pt modelId="{E4201AC4-D7A3-4E9B-9200-02BCF5D65A15}" type="pres">
      <dgm:prSet presAssocID="{205289F1-8FAC-4034-94A6-303FBF876601}" presName="accent_6" presStyleCnt="0"/>
      <dgm:spPr/>
    </dgm:pt>
    <dgm:pt modelId="{1B10472B-E6E8-44D1-9CBC-9CAD87957159}" type="pres">
      <dgm:prSet presAssocID="{205289F1-8FAC-4034-94A6-303FBF876601}" presName="accentRepeatNode" presStyleLbl="solidFgAcc1" presStyleIdx="5" presStyleCnt="7" custScaleX="91529" custScaleY="84811" custLinFactNeighborX="-1200" custLinFactNeighborY="-30273"/>
      <dgm:spPr/>
    </dgm:pt>
    <dgm:pt modelId="{2656EAF5-FB55-41DD-9DF9-0F33C8337851}" type="pres">
      <dgm:prSet presAssocID="{4CEC8375-C6F9-43B2-ABAC-19F955353854}" presName="text_7" presStyleLbl="node1" presStyleIdx="6" presStyleCnt="7" custScaleY="89131" custLinFactNeighborX="1179" custLinFactNeighborY="-64321">
        <dgm:presLayoutVars>
          <dgm:bulletEnabled val="1"/>
        </dgm:presLayoutVars>
      </dgm:prSet>
      <dgm:spPr/>
      <dgm:t>
        <a:bodyPr/>
        <a:lstStyle/>
        <a:p>
          <a:endParaRPr lang="en-US"/>
        </a:p>
      </dgm:t>
    </dgm:pt>
    <dgm:pt modelId="{0631211C-7B4C-4B5A-9DA1-31350A9CFF95}" type="pres">
      <dgm:prSet presAssocID="{4CEC8375-C6F9-43B2-ABAC-19F955353854}" presName="accent_7" presStyleCnt="0"/>
      <dgm:spPr/>
    </dgm:pt>
    <dgm:pt modelId="{BFD3A629-7B10-489C-B445-CEA539CA6D0C}" type="pres">
      <dgm:prSet presAssocID="{4CEC8375-C6F9-43B2-ABAC-19F955353854}" presName="accentRepeatNode" presStyleLbl="solidFgAcc1" presStyleIdx="6" presStyleCnt="7" custScaleX="84198" custScaleY="73761" custLinFactNeighborX="20222" custLinFactNeighborY="-55049"/>
      <dgm:spPr/>
    </dgm:pt>
  </dgm:ptLst>
  <dgm:cxnLst>
    <dgm:cxn modelId="{CA20FDF2-B6C4-4D60-BDC3-9C0DC64DA8DE}" type="presOf" srcId="{DE0CD748-EF0E-4F5D-98D5-F4152F235B3F}" destId="{BCB6143F-6D62-47C1-B032-E264A35D1FF5}" srcOrd="0" destOrd="0" presId="urn:microsoft.com/office/officeart/2008/layout/VerticalCurvedList"/>
    <dgm:cxn modelId="{665D7732-919A-4C48-A3BF-800A9C967169}" srcId="{9378D25D-8745-40A1-A5B0-AB932A534C36}" destId="{B3DAB457-2551-4F20-8AAC-FCF0335A4D4B}" srcOrd="4" destOrd="0" parTransId="{01D01B3B-3C87-4636-A31A-EE2351119D3C}" sibTransId="{51CA1E18-E092-4C6C-9FCA-3325A5150674}"/>
    <dgm:cxn modelId="{8F879A12-A542-4945-A11F-24F7419828C7}" type="presOf" srcId="{41701B1C-F59C-453C-84C1-42C5F352E243}" destId="{F318ECBC-C8AB-49F6-89A8-E4150B78146E}" srcOrd="0" destOrd="0" presId="urn:microsoft.com/office/officeart/2008/layout/VerticalCurvedList"/>
    <dgm:cxn modelId="{4B267FA0-D668-44A6-871A-F5183E4F27B9}" type="presOf" srcId="{9378D25D-8745-40A1-A5B0-AB932A534C36}" destId="{D57B10FA-9C96-4876-956E-5ED9F7796ADE}" srcOrd="0" destOrd="0" presId="urn:microsoft.com/office/officeart/2008/layout/VerticalCurvedList"/>
    <dgm:cxn modelId="{1B8D2EEB-1125-46E9-A690-2436704A1BD7}" type="presOf" srcId="{D5364162-8639-47D9-A180-946A1994C660}" destId="{D743FCE2-7F1B-4DD7-AD13-7E5BEB2A1B39}" srcOrd="0" destOrd="0" presId="urn:microsoft.com/office/officeart/2008/layout/VerticalCurvedList"/>
    <dgm:cxn modelId="{6674B2E0-0ED7-43FB-9255-12A52A4BB1FB}" srcId="{9378D25D-8745-40A1-A5B0-AB932A534C36}" destId="{4CEC8375-C6F9-43B2-ABAC-19F955353854}" srcOrd="6" destOrd="0" parTransId="{DC279124-E3E2-4B37-BA61-3780A22E5152}" sibTransId="{DC8CF088-B6C9-42BF-A027-0AED227A6366}"/>
    <dgm:cxn modelId="{6104914B-E563-4B7C-A2C5-B63509F28364}" srcId="{9378D25D-8745-40A1-A5B0-AB932A534C36}" destId="{205289F1-8FAC-4034-94A6-303FBF876601}" srcOrd="5" destOrd="0" parTransId="{A1B07034-9E5C-4F66-B73C-A5CEAD22A13A}" sibTransId="{A8B04729-9D25-4239-A3C9-B111BEBF3E28}"/>
    <dgm:cxn modelId="{5C30E214-8A8D-43EB-99E5-841FA166EC5B}" type="presOf" srcId="{4CEC8375-C6F9-43B2-ABAC-19F955353854}" destId="{2656EAF5-FB55-41DD-9DF9-0F33C8337851}" srcOrd="0" destOrd="0" presId="urn:microsoft.com/office/officeart/2008/layout/VerticalCurvedList"/>
    <dgm:cxn modelId="{C0BFE082-9F39-4B56-8249-D3EC438599AE}" type="presOf" srcId="{205289F1-8FAC-4034-94A6-303FBF876601}" destId="{2A84FBE6-C7BB-4461-BF7E-5D7EB3C96B5C}" srcOrd="0" destOrd="0" presId="urn:microsoft.com/office/officeart/2008/layout/VerticalCurvedList"/>
    <dgm:cxn modelId="{109C12CE-C70F-4240-8818-E8F042529EA8}" type="presOf" srcId="{574A6CC9-9DF8-48A0-BE18-E0641879C085}" destId="{94A1F028-782F-4DF9-A3AF-4DCAE3EA211A}" srcOrd="0" destOrd="0" presId="urn:microsoft.com/office/officeart/2008/layout/VerticalCurvedList"/>
    <dgm:cxn modelId="{43EBB3AB-8BCB-4CBB-9816-25DFED492244}" srcId="{9378D25D-8745-40A1-A5B0-AB932A534C36}" destId="{D5364162-8639-47D9-A180-946A1994C660}" srcOrd="2" destOrd="0" parTransId="{4CE370EE-973E-4455-A91A-6E263748D739}" sibTransId="{B6C25185-FE48-4D1A-8380-F3ED67B0525C}"/>
    <dgm:cxn modelId="{CD9D931E-BAD6-4A4F-9BDD-055BB6B0922D}" srcId="{9378D25D-8745-40A1-A5B0-AB932A534C36}" destId="{41701B1C-F59C-453C-84C1-42C5F352E243}" srcOrd="3" destOrd="0" parTransId="{9855CB77-20ED-499E-AE4F-713E66028A5E}" sibTransId="{8DE6C9DE-59FE-45C5-BD14-CDC163CCBEFA}"/>
    <dgm:cxn modelId="{B1A2FEA5-2F83-408A-9516-3FB23F92D6E6}" type="presOf" srcId="{D8CCCAF3-FEC8-4E32-8381-9CD6867A5CA9}" destId="{E62913A6-8781-49E2-9D63-DCB2B984CDAD}" srcOrd="0" destOrd="0" presId="urn:microsoft.com/office/officeart/2008/layout/VerticalCurvedList"/>
    <dgm:cxn modelId="{66538560-5377-469E-9B27-AA17D1FA3468}" srcId="{9378D25D-8745-40A1-A5B0-AB932A534C36}" destId="{D8CCCAF3-FEC8-4E32-8381-9CD6867A5CA9}" srcOrd="0" destOrd="0" parTransId="{69A79F4F-F686-4D3A-85DB-66B8E280E80E}" sibTransId="{574A6CC9-9DF8-48A0-BE18-E0641879C085}"/>
    <dgm:cxn modelId="{DBF64C1E-B7F6-4306-BAF3-756EF57D4DE0}" srcId="{9378D25D-8745-40A1-A5B0-AB932A534C36}" destId="{DE0CD748-EF0E-4F5D-98D5-F4152F235B3F}" srcOrd="1" destOrd="0" parTransId="{E96021F5-BAB3-4C9B-9CDF-E7694D645F35}" sibTransId="{BD627912-81FC-4F1E-9920-B6A6EFAD151A}"/>
    <dgm:cxn modelId="{CBB8DDF0-2198-4AA2-95D9-15822A2BAC6C}" type="presOf" srcId="{B3DAB457-2551-4F20-8AAC-FCF0335A4D4B}" destId="{C8938AEA-1828-474E-8C05-2685187BB950}" srcOrd="0" destOrd="0" presId="urn:microsoft.com/office/officeart/2008/layout/VerticalCurvedList"/>
    <dgm:cxn modelId="{59468B42-1263-4256-B148-BA3876645E4E}" type="presParOf" srcId="{D57B10FA-9C96-4876-956E-5ED9F7796ADE}" destId="{CD0DE25F-6214-45A6-BF6D-CE408F485B0B}" srcOrd="0" destOrd="0" presId="urn:microsoft.com/office/officeart/2008/layout/VerticalCurvedList"/>
    <dgm:cxn modelId="{B8DA7266-4F73-45C0-AA6C-70563B9AB014}" type="presParOf" srcId="{CD0DE25F-6214-45A6-BF6D-CE408F485B0B}" destId="{AC7EC29F-6390-423D-8ED1-39E55507AA4B}" srcOrd="0" destOrd="0" presId="urn:microsoft.com/office/officeart/2008/layout/VerticalCurvedList"/>
    <dgm:cxn modelId="{751317D3-5C6F-4BE8-8FD1-F21836A846F0}" type="presParOf" srcId="{AC7EC29F-6390-423D-8ED1-39E55507AA4B}" destId="{3EB6A9D9-9C0A-493A-B6EA-F48EC87A73EA}" srcOrd="0" destOrd="0" presId="urn:microsoft.com/office/officeart/2008/layout/VerticalCurvedList"/>
    <dgm:cxn modelId="{7133B509-D807-40F8-BCC6-09EA1A65E9E8}" type="presParOf" srcId="{AC7EC29F-6390-423D-8ED1-39E55507AA4B}" destId="{94A1F028-782F-4DF9-A3AF-4DCAE3EA211A}" srcOrd="1" destOrd="0" presId="urn:microsoft.com/office/officeart/2008/layout/VerticalCurvedList"/>
    <dgm:cxn modelId="{EB3B0EF8-89AE-43B5-A9D8-53737023D8B2}" type="presParOf" srcId="{AC7EC29F-6390-423D-8ED1-39E55507AA4B}" destId="{6B6B3CCB-B651-4321-8C99-F485DEAEBC97}" srcOrd="2" destOrd="0" presId="urn:microsoft.com/office/officeart/2008/layout/VerticalCurvedList"/>
    <dgm:cxn modelId="{63A5F1C4-6E3D-4FF9-8C63-8B3607037ABE}" type="presParOf" srcId="{AC7EC29F-6390-423D-8ED1-39E55507AA4B}" destId="{E934D354-F2F8-4CA0-9F7B-18E146F66916}" srcOrd="3" destOrd="0" presId="urn:microsoft.com/office/officeart/2008/layout/VerticalCurvedList"/>
    <dgm:cxn modelId="{07CE47E2-C455-4A78-B114-05A1142CC8AE}" type="presParOf" srcId="{CD0DE25F-6214-45A6-BF6D-CE408F485B0B}" destId="{E62913A6-8781-49E2-9D63-DCB2B984CDAD}" srcOrd="1" destOrd="0" presId="urn:microsoft.com/office/officeart/2008/layout/VerticalCurvedList"/>
    <dgm:cxn modelId="{BBA34D4D-32C1-4950-9EB6-7F787BFF3E8B}" type="presParOf" srcId="{CD0DE25F-6214-45A6-BF6D-CE408F485B0B}" destId="{2823EE4B-8A2F-4E4D-B1BD-2B298AB0C9D1}" srcOrd="2" destOrd="0" presId="urn:microsoft.com/office/officeart/2008/layout/VerticalCurvedList"/>
    <dgm:cxn modelId="{C36487D5-1F40-4109-AECD-E53E5A68CD14}" type="presParOf" srcId="{2823EE4B-8A2F-4E4D-B1BD-2B298AB0C9D1}" destId="{4D5BCA5B-5EA1-4FFF-B2A5-FF46003A0F0D}" srcOrd="0" destOrd="0" presId="urn:microsoft.com/office/officeart/2008/layout/VerticalCurvedList"/>
    <dgm:cxn modelId="{E909C7DA-B3BF-40C2-9124-07D0D8D3264C}" type="presParOf" srcId="{CD0DE25F-6214-45A6-BF6D-CE408F485B0B}" destId="{BCB6143F-6D62-47C1-B032-E264A35D1FF5}" srcOrd="3" destOrd="0" presId="urn:microsoft.com/office/officeart/2008/layout/VerticalCurvedList"/>
    <dgm:cxn modelId="{71D39ACD-FCED-43D6-A0E2-3A197DC99FAD}" type="presParOf" srcId="{CD0DE25F-6214-45A6-BF6D-CE408F485B0B}" destId="{479E29CF-F7B3-4EB9-BF85-36D9F0497D00}" srcOrd="4" destOrd="0" presId="urn:microsoft.com/office/officeart/2008/layout/VerticalCurvedList"/>
    <dgm:cxn modelId="{BA5B803D-3DBE-4EB7-B509-0B66E72AE5F3}" type="presParOf" srcId="{479E29CF-F7B3-4EB9-BF85-36D9F0497D00}" destId="{A71D7160-CA16-4309-9AF5-D6066871CFAF}" srcOrd="0" destOrd="0" presId="urn:microsoft.com/office/officeart/2008/layout/VerticalCurvedList"/>
    <dgm:cxn modelId="{5DC7DA4E-FB4E-4DBB-962A-45FFA681C8F8}" type="presParOf" srcId="{CD0DE25F-6214-45A6-BF6D-CE408F485B0B}" destId="{D743FCE2-7F1B-4DD7-AD13-7E5BEB2A1B39}" srcOrd="5" destOrd="0" presId="urn:microsoft.com/office/officeart/2008/layout/VerticalCurvedList"/>
    <dgm:cxn modelId="{9C6B3CE3-F78C-4FD1-94C8-63FD3B8F85C7}" type="presParOf" srcId="{CD0DE25F-6214-45A6-BF6D-CE408F485B0B}" destId="{558B75B0-D468-40D3-BC63-2764B32DFD3B}" srcOrd="6" destOrd="0" presId="urn:microsoft.com/office/officeart/2008/layout/VerticalCurvedList"/>
    <dgm:cxn modelId="{4CD306BB-89D7-413E-B745-B228E7F47E41}" type="presParOf" srcId="{558B75B0-D468-40D3-BC63-2764B32DFD3B}" destId="{EC3E1CEB-B5B8-4969-BEC5-61B2A511B7FF}" srcOrd="0" destOrd="0" presId="urn:microsoft.com/office/officeart/2008/layout/VerticalCurvedList"/>
    <dgm:cxn modelId="{268239D1-3114-4EDB-8E93-C58F981E0831}" type="presParOf" srcId="{CD0DE25F-6214-45A6-BF6D-CE408F485B0B}" destId="{F318ECBC-C8AB-49F6-89A8-E4150B78146E}" srcOrd="7" destOrd="0" presId="urn:microsoft.com/office/officeart/2008/layout/VerticalCurvedList"/>
    <dgm:cxn modelId="{0C175F06-75E4-49D7-B1AF-7FB2512EB5C0}" type="presParOf" srcId="{CD0DE25F-6214-45A6-BF6D-CE408F485B0B}" destId="{57B8BEB2-34AF-41E6-9128-21CAE70D781F}" srcOrd="8" destOrd="0" presId="urn:microsoft.com/office/officeart/2008/layout/VerticalCurvedList"/>
    <dgm:cxn modelId="{0E292B19-CCC4-4986-8417-EA14FA29800C}" type="presParOf" srcId="{57B8BEB2-34AF-41E6-9128-21CAE70D781F}" destId="{85E9C075-B9F3-418B-9CD8-759FA323076E}" srcOrd="0" destOrd="0" presId="urn:microsoft.com/office/officeart/2008/layout/VerticalCurvedList"/>
    <dgm:cxn modelId="{61B3F59E-934F-49BD-AEED-0892DF809379}" type="presParOf" srcId="{CD0DE25F-6214-45A6-BF6D-CE408F485B0B}" destId="{C8938AEA-1828-474E-8C05-2685187BB950}" srcOrd="9" destOrd="0" presId="urn:microsoft.com/office/officeart/2008/layout/VerticalCurvedList"/>
    <dgm:cxn modelId="{644B9D89-21C2-4F6F-B1F0-C4CDBDC8115F}" type="presParOf" srcId="{CD0DE25F-6214-45A6-BF6D-CE408F485B0B}" destId="{32C378FF-3FAC-4517-BC6B-EB09CAE1FCC5}" srcOrd="10" destOrd="0" presId="urn:microsoft.com/office/officeart/2008/layout/VerticalCurvedList"/>
    <dgm:cxn modelId="{6A83BAE5-F3A0-4647-B909-29930BA416ED}" type="presParOf" srcId="{32C378FF-3FAC-4517-BC6B-EB09CAE1FCC5}" destId="{AFDFCE0C-7B10-4258-985E-8E6B0AF159D3}" srcOrd="0" destOrd="0" presId="urn:microsoft.com/office/officeart/2008/layout/VerticalCurvedList"/>
    <dgm:cxn modelId="{E4855CAF-17FF-4952-A676-5661A60D8F3C}" type="presParOf" srcId="{CD0DE25F-6214-45A6-BF6D-CE408F485B0B}" destId="{2A84FBE6-C7BB-4461-BF7E-5D7EB3C96B5C}" srcOrd="11" destOrd="0" presId="urn:microsoft.com/office/officeart/2008/layout/VerticalCurvedList"/>
    <dgm:cxn modelId="{1A6ECB02-AD15-4ED7-B529-19D2574E6D24}" type="presParOf" srcId="{CD0DE25F-6214-45A6-BF6D-CE408F485B0B}" destId="{E4201AC4-D7A3-4E9B-9200-02BCF5D65A15}" srcOrd="12" destOrd="0" presId="urn:microsoft.com/office/officeart/2008/layout/VerticalCurvedList"/>
    <dgm:cxn modelId="{632D4BEB-EE70-4794-A98A-F791834CA0BF}" type="presParOf" srcId="{E4201AC4-D7A3-4E9B-9200-02BCF5D65A15}" destId="{1B10472B-E6E8-44D1-9CBC-9CAD87957159}" srcOrd="0" destOrd="0" presId="urn:microsoft.com/office/officeart/2008/layout/VerticalCurvedList"/>
    <dgm:cxn modelId="{748C0CE7-F61B-4D22-8341-CAE0A271F5C6}" type="presParOf" srcId="{CD0DE25F-6214-45A6-BF6D-CE408F485B0B}" destId="{2656EAF5-FB55-41DD-9DF9-0F33C8337851}" srcOrd="13" destOrd="0" presId="urn:microsoft.com/office/officeart/2008/layout/VerticalCurvedList"/>
    <dgm:cxn modelId="{2F366945-6A34-4B91-B296-F0E53C569C21}" type="presParOf" srcId="{CD0DE25F-6214-45A6-BF6D-CE408F485B0B}" destId="{0631211C-7B4C-4B5A-9DA1-31350A9CFF95}" srcOrd="14" destOrd="0" presId="urn:microsoft.com/office/officeart/2008/layout/VerticalCurvedList"/>
    <dgm:cxn modelId="{269C9349-3B8D-480E-B2BB-581447B4A0AF}" type="presParOf" srcId="{0631211C-7B4C-4B5A-9DA1-31350A9CFF95}" destId="{BFD3A629-7B10-489C-B445-CEA539CA6D0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A1F028-782F-4DF9-A3AF-4DCAE3EA211A}">
      <dsp:nvSpPr>
        <dsp:cNvPr id="0" name=""/>
        <dsp:cNvSpPr/>
      </dsp:nvSpPr>
      <dsp:spPr>
        <a:xfrm>
          <a:off x="-6380782" y="-967473"/>
          <a:ext cx="7528399" cy="7528399"/>
        </a:xfrm>
        <a:prstGeom prst="blockArc">
          <a:avLst>
            <a:gd name="adj1" fmla="val 18900000"/>
            <a:gd name="adj2" fmla="val 2700000"/>
            <a:gd name="adj3" fmla="val 287"/>
          </a:avLst>
        </a:pr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62913A6-8781-49E2-9D63-DCB2B984CDAD}">
      <dsp:nvSpPr>
        <dsp:cNvPr id="0" name=""/>
        <dsp:cNvSpPr/>
      </dsp:nvSpPr>
      <dsp:spPr>
        <a:xfrm>
          <a:off x="351908" y="241407"/>
          <a:ext cx="9378600" cy="527293"/>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lvl="0" algn="l" defTabSz="977900">
            <a:lnSpc>
              <a:spcPct val="90000"/>
            </a:lnSpc>
            <a:spcBef>
              <a:spcPct val="0"/>
            </a:spcBef>
            <a:spcAft>
              <a:spcPct val="35000"/>
            </a:spcAft>
          </a:pPr>
          <a:r>
            <a:rPr lang="en-US" sz="2200" b="1" kern="1200" dirty="0">
              <a:solidFill>
                <a:schemeClr val="tx1"/>
              </a:solidFill>
              <a:latin typeface="Times New Roman" panose="02020603050405020304" pitchFamily="18" charset="0"/>
              <a:cs typeface="Times New Roman" panose="02020603050405020304" pitchFamily="18" charset="0"/>
            </a:rPr>
            <a:t>1. </a:t>
          </a:r>
          <a:r>
            <a:rPr lang="vi-VN" sz="2200" b="1" u="none" kern="1200" dirty="0">
              <a:solidFill>
                <a:schemeClr val="tx1"/>
              </a:solidFill>
              <a:latin typeface="Times New Roman" panose="02020603050405020304" pitchFamily="18" charset="0"/>
              <a:cs typeface="Times New Roman" panose="02020603050405020304" pitchFamily="18" charset="0"/>
            </a:rPr>
            <a:t>Xử phạt vi phạm hành chính về hóa đơn</a:t>
          </a:r>
          <a:endParaRPr lang="en-US" sz="2200" b="1" u="none" kern="1200" dirty="0">
            <a:solidFill>
              <a:schemeClr val="tx1"/>
            </a:solidFill>
            <a:latin typeface="Times New Roman" panose="02020603050405020304" pitchFamily="18" charset="0"/>
            <a:cs typeface="Times New Roman" panose="02020603050405020304" pitchFamily="18" charset="0"/>
          </a:endParaRPr>
        </a:p>
      </dsp:txBody>
      <dsp:txXfrm>
        <a:off x="351908" y="241407"/>
        <a:ext cx="9378600" cy="527293"/>
      </dsp:txXfrm>
    </dsp:sp>
    <dsp:sp modelId="{4D5BCA5B-5EA1-4FFF-B2A5-FF46003A0F0D}">
      <dsp:nvSpPr>
        <dsp:cNvPr id="0" name=""/>
        <dsp:cNvSpPr/>
      </dsp:nvSpPr>
      <dsp:spPr>
        <a:xfrm rot="60000">
          <a:off x="81866" y="211419"/>
          <a:ext cx="547264" cy="536685"/>
        </a:xfrm>
        <a:prstGeom prst="ellipse">
          <a:avLst/>
        </a:prstGeom>
        <a:solidFill>
          <a:schemeClr val="bg1"/>
        </a:solidFill>
        <a:ln w="9525" cap="rnd"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BCB6143F-6D62-47C1-B032-E264A35D1FF5}">
      <dsp:nvSpPr>
        <dsp:cNvPr id="0" name=""/>
        <dsp:cNvSpPr/>
      </dsp:nvSpPr>
      <dsp:spPr>
        <a:xfrm>
          <a:off x="735483" y="881464"/>
          <a:ext cx="8977768" cy="675340"/>
        </a:xfrm>
        <a:prstGeom prst="rect">
          <a:avLst/>
        </a:prstGeom>
        <a:solidFill>
          <a:schemeClr val="accent2">
            <a:hueOff val="-139687"/>
            <a:satOff val="-1610"/>
            <a:lumOff val="36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lvl="0" algn="l" defTabSz="977900">
            <a:lnSpc>
              <a:spcPct val="90000"/>
            </a:lnSpc>
            <a:spcBef>
              <a:spcPct val="0"/>
            </a:spcBef>
            <a:spcAft>
              <a:spcPct val="35000"/>
            </a:spcAft>
          </a:pPr>
          <a:r>
            <a:rPr lang="vi-VN" sz="2200" b="1" kern="1200" dirty="0">
              <a:solidFill>
                <a:schemeClr val="tx1"/>
              </a:solidFill>
              <a:latin typeface="Times New Roman" panose="02020603050405020304" pitchFamily="18" charset="0"/>
              <a:cs typeface="Times New Roman" panose="02020603050405020304" pitchFamily="18" charset="0"/>
            </a:rPr>
            <a:t>2.</a:t>
          </a:r>
          <a:r>
            <a:rPr lang="en-US" sz="2200" b="1" kern="1200" dirty="0">
              <a:solidFill>
                <a:schemeClr val="tx1"/>
              </a:solidFill>
              <a:latin typeface="Times New Roman" panose="02020603050405020304" pitchFamily="18" charset="0"/>
              <a:cs typeface="Times New Roman" panose="02020603050405020304" pitchFamily="18" charset="0"/>
            </a:rPr>
            <a:t> </a:t>
          </a:r>
          <a:r>
            <a:rPr lang="vi-VN" sz="2200" b="1" kern="1200" dirty="0">
              <a:solidFill>
                <a:schemeClr val="tx1"/>
              </a:solidFill>
              <a:latin typeface="Times New Roman" panose="02020603050405020304" pitchFamily="18" charset="0"/>
              <a:cs typeface="Times New Roman" panose="02020603050405020304" pitchFamily="18" charset="0"/>
            </a:rPr>
            <a:t>Hướng dẫn nộp hồ sơ đề nghị miễn, giảm thuế theo Hiệp định tránh đánh thuế hai lần của cá nhân nước ngoài</a:t>
          </a:r>
          <a:endParaRPr lang="en-US" sz="2200" b="1" kern="1200" dirty="0">
            <a:solidFill>
              <a:schemeClr val="tx1"/>
            </a:solidFill>
            <a:latin typeface="Times New Roman" panose="02020603050405020304" pitchFamily="18" charset="0"/>
            <a:cs typeface="Times New Roman" panose="02020603050405020304" pitchFamily="18" charset="0"/>
          </a:endParaRPr>
        </a:p>
      </dsp:txBody>
      <dsp:txXfrm>
        <a:off x="735483" y="881464"/>
        <a:ext cx="8977768" cy="675340"/>
      </dsp:txXfrm>
    </dsp:sp>
    <dsp:sp modelId="{A71D7160-CA16-4309-9AF5-D6066871CFAF}">
      <dsp:nvSpPr>
        <dsp:cNvPr id="0" name=""/>
        <dsp:cNvSpPr/>
      </dsp:nvSpPr>
      <dsp:spPr>
        <a:xfrm>
          <a:off x="403315" y="899812"/>
          <a:ext cx="647501" cy="650628"/>
        </a:xfrm>
        <a:prstGeom prst="ellipse">
          <a:avLst/>
        </a:prstGeom>
        <a:solidFill>
          <a:schemeClr val="bg1"/>
        </a:solidFill>
        <a:ln w="9525" cap="rnd" cmpd="sng" algn="ctr">
          <a:solidFill>
            <a:schemeClr val="accent2">
              <a:hueOff val="-139687"/>
              <a:satOff val="-1610"/>
              <a:lumOff val="36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D743FCE2-7F1B-4DD7-AD13-7E5BEB2A1B39}">
      <dsp:nvSpPr>
        <dsp:cNvPr id="0" name=""/>
        <dsp:cNvSpPr/>
      </dsp:nvSpPr>
      <dsp:spPr>
        <a:xfrm>
          <a:off x="952342" y="1686595"/>
          <a:ext cx="8760858" cy="657289"/>
        </a:xfrm>
        <a:prstGeom prst="rect">
          <a:avLst/>
        </a:prstGeom>
        <a:solidFill>
          <a:schemeClr val="accent2">
            <a:hueOff val="-279374"/>
            <a:satOff val="-3219"/>
            <a:lumOff val="72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marL="115888" lvl="0" indent="-115888" algn="l" defTabSz="977900">
            <a:lnSpc>
              <a:spcPct val="90000"/>
            </a:lnSpc>
            <a:spcBef>
              <a:spcPct val="0"/>
            </a:spcBef>
            <a:spcAft>
              <a:spcPct val="35000"/>
            </a:spcAft>
          </a:pPr>
          <a:r>
            <a:rPr lang="en-US" sz="2200" b="1" kern="1200" dirty="0">
              <a:solidFill>
                <a:schemeClr val="tx1"/>
              </a:solidFill>
              <a:latin typeface="Times New Roman" panose="02020603050405020304" pitchFamily="18" charset="0"/>
              <a:cs typeface="Times New Roman" panose="02020603050405020304" pitchFamily="18" charset="0"/>
            </a:rPr>
            <a:t>3. </a:t>
          </a:r>
          <a:r>
            <a:rPr lang="vi-VN" sz="2200" b="1" kern="1200" dirty="0">
              <a:solidFill>
                <a:schemeClr val="tx1"/>
              </a:solidFill>
              <a:latin typeface="Times New Roman" panose="02020603050405020304" pitchFamily="18" charset="0"/>
              <a:cs typeface="Times New Roman" panose="02020603050405020304" pitchFamily="18" charset="0"/>
            </a:rPr>
            <a:t>Biên lai thu tiền thuế, phí, lệ phí khi thực hiện thủ tục hành chính trên môi trường điện tử</a:t>
          </a:r>
          <a:endParaRPr lang="en-US" sz="2200" b="1" kern="1200" dirty="0">
            <a:solidFill>
              <a:schemeClr val="tx1"/>
            </a:solidFill>
            <a:latin typeface="Times New Roman" panose="02020603050405020304" pitchFamily="18" charset="0"/>
            <a:cs typeface="Times New Roman" panose="02020603050405020304" pitchFamily="18" charset="0"/>
          </a:endParaRPr>
        </a:p>
      </dsp:txBody>
      <dsp:txXfrm>
        <a:off x="952342" y="1686595"/>
        <a:ext cx="8760858" cy="657289"/>
      </dsp:txXfrm>
    </dsp:sp>
    <dsp:sp modelId="{EC3E1CEB-B5B8-4969-BEC5-61B2A511B7FF}">
      <dsp:nvSpPr>
        <dsp:cNvPr id="0" name=""/>
        <dsp:cNvSpPr/>
      </dsp:nvSpPr>
      <dsp:spPr>
        <a:xfrm>
          <a:off x="612787" y="1718863"/>
          <a:ext cx="683205" cy="584144"/>
        </a:xfrm>
        <a:prstGeom prst="ellipse">
          <a:avLst/>
        </a:prstGeom>
        <a:solidFill>
          <a:schemeClr val="lt1">
            <a:hueOff val="0"/>
            <a:satOff val="0"/>
            <a:lumOff val="0"/>
            <a:alphaOff val="0"/>
          </a:schemeClr>
        </a:solidFill>
        <a:ln w="9525" cap="rnd" cmpd="sng" algn="ctr">
          <a:solidFill>
            <a:schemeClr val="accent2">
              <a:hueOff val="-279374"/>
              <a:satOff val="-3219"/>
              <a:lumOff val="72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F318ECBC-C8AB-49F6-89A8-E4150B78146E}">
      <dsp:nvSpPr>
        <dsp:cNvPr id="0" name=""/>
        <dsp:cNvSpPr/>
      </dsp:nvSpPr>
      <dsp:spPr>
        <a:xfrm>
          <a:off x="1012705" y="2436483"/>
          <a:ext cx="8694513" cy="715392"/>
        </a:xfrm>
        <a:prstGeom prst="rect">
          <a:avLst/>
        </a:prstGeom>
        <a:solidFill>
          <a:schemeClr val="accent2">
            <a:hueOff val="-419062"/>
            <a:satOff val="-4829"/>
            <a:lumOff val="107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marL="0" lvl="0" indent="0" algn="l" defTabSz="977900">
            <a:lnSpc>
              <a:spcPct val="90000"/>
            </a:lnSpc>
            <a:spcBef>
              <a:spcPct val="0"/>
            </a:spcBef>
            <a:spcAft>
              <a:spcPct val="35000"/>
            </a:spcAft>
          </a:pPr>
          <a:r>
            <a:rPr lang="vi-VN" sz="2200" b="1" kern="1200" dirty="0">
              <a:solidFill>
                <a:schemeClr val="tx1"/>
              </a:solidFill>
              <a:latin typeface="Times New Roman" panose="02020603050405020304" pitchFamily="18" charset="0"/>
              <a:cs typeface="Times New Roman" panose="02020603050405020304" pitchFamily="18" charset="0"/>
            </a:rPr>
            <a:t>4. Bãi bỏ quy định hướng dẫn thực hiện thuế giá trị gia tăng theo Danh mục hàng hóa nhập khẩu Việt Nam</a:t>
          </a:r>
          <a:endParaRPr lang="en-US" sz="2200" b="1" kern="1200" dirty="0">
            <a:solidFill>
              <a:schemeClr val="tx1"/>
            </a:solidFill>
            <a:latin typeface="Times New Roman" panose="02020603050405020304" pitchFamily="18" charset="0"/>
            <a:cs typeface="Times New Roman" panose="02020603050405020304" pitchFamily="18" charset="0"/>
          </a:endParaRPr>
        </a:p>
      </dsp:txBody>
      <dsp:txXfrm>
        <a:off x="1012705" y="2436483"/>
        <a:ext cx="8694513" cy="715392"/>
      </dsp:txXfrm>
    </dsp:sp>
    <dsp:sp modelId="{85E9C075-B9F3-418B-9CD8-759FA323076E}">
      <dsp:nvSpPr>
        <dsp:cNvPr id="0" name=""/>
        <dsp:cNvSpPr/>
      </dsp:nvSpPr>
      <dsp:spPr>
        <a:xfrm>
          <a:off x="700164" y="2471208"/>
          <a:ext cx="700006" cy="667619"/>
        </a:xfrm>
        <a:prstGeom prst="ellipse">
          <a:avLst/>
        </a:prstGeom>
        <a:solidFill>
          <a:schemeClr val="lt1">
            <a:hueOff val="0"/>
            <a:satOff val="0"/>
            <a:lumOff val="0"/>
            <a:alphaOff val="0"/>
          </a:schemeClr>
        </a:solidFill>
        <a:ln w="9525" cap="rnd" cmpd="sng" algn="ctr">
          <a:solidFill>
            <a:schemeClr val="accent2">
              <a:hueOff val="-419062"/>
              <a:satOff val="-4829"/>
              <a:lumOff val="107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C8938AEA-1828-474E-8C05-2685187BB950}">
      <dsp:nvSpPr>
        <dsp:cNvPr id="0" name=""/>
        <dsp:cNvSpPr/>
      </dsp:nvSpPr>
      <dsp:spPr>
        <a:xfrm>
          <a:off x="1029770" y="3283170"/>
          <a:ext cx="8683473" cy="442849"/>
        </a:xfrm>
        <a:prstGeom prst="rect">
          <a:avLst/>
        </a:prstGeom>
        <a:solidFill>
          <a:schemeClr val="accent2">
            <a:hueOff val="-558749"/>
            <a:satOff val="-6439"/>
            <a:lumOff val="143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lvl="0" algn="l" defTabSz="977900">
            <a:lnSpc>
              <a:spcPct val="90000"/>
            </a:lnSpc>
            <a:spcBef>
              <a:spcPct val="0"/>
            </a:spcBef>
            <a:spcAft>
              <a:spcPct val="35000"/>
            </a:spcAft>
          </a:pPr>
          <a:r>
            <a:rPr lang="vi-VN" sz="2200" b="1" kern="1200" dirty="0">
              <a:solidFill>
                <a:schemeClr val="tx1"/>
              </a:solidFill>
              <a:latin typeface="Times New Roman" panose="02020603050405020304" pitchFamily="18" charset="0"/>
              <a:cs typeface="Times New Roman" panose="02020603050405020304" pitchFamily="18" charset="0"/>
            </a:rPr>
            <a:t>5. Lập hóa đơn GTGT điện tử cho hàng xuất khẩu</a:t>
          </a:r>
          <a:endParaRPr lang="en-US" sz="2200" b="1" kern="1200" dirty="0">
            <a:solidFill>
              <a:schemeClr val="tx1"/>
            </a:solidFill>
            <a:latin typeface="Times New Roman" panose="02020603050405020304" pitchFamily="18" charset="0"/>
            <a:cs typeface="Times New Roman" panose="02020603050405020304" pitchFamily="18" charset="0"/>
          </a:endParaRPr>
        </a:p>
      </dsp:txBody>
      <dsp:txXfrm>
        <a:off x="1029770" y="3283170"/>
        <a:ext cx="8683473" cy="442849"/>
      </dsp:txXfrm>
    </dsp:sp>
    <dsp:sp modelId="{AFDFCE0C-7B10-4258-985E-8E6B0AF159D3}">
      <dsp:nvSpPr>
        <dsp:cNvPr id="0" name=""/>
        <dsp:cNvSpPr/>
      </dsp:nvSpPr>
      <dsp:spPr>
        <a:xfrm>
          <a:off x="712888" y="3240827"/>
          <a:ext cx="567413" cy="526785"/>
        </a:xfrm>
        <a:prstGeom prst="ellipse">
          <a:avLst/>
        </a:prstGeom>
        <a:solidFill>
          <a:schemeClr val="lt1">
            <a:hueOff val="0"/>
            <a:satOff val="0"/>
            <a:lumOff val="0"/>
            <a:alphaOff val="0"/>
          </a:schemeClr>
        </a:solidFill>
        <a:ln w="9525" cap="rnd" cmpd="sng" algn="ctr">
          <a:solidFill>
            <a:schemeClr val="accent2">
              <a:hueOff val="-558749"/>
              <a:satOff val="-6439"/>
              <a:lumOff val="143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2A84FBE6-C7BB-4461-BF7E-5D7EB3C96B5C}">
      <dsp:nvSpPr>
        <dsp:cNvPr id="0" name=""/>
        <dsp:cNvSpPr/>
      </dsp:nvSpPr>
      <dsp:spPr>
        <a:xfrm>
          <a:off x="716336" y="3857111"/>
          <a:ext cx="9010075" cy="535493"/>
        </a:xfrm>
        <a:prstGeom prst="rect">
          <a:avLst/>
        </a:prstGeom>
        <a:solidFill>
          <a:schemeClr val="accent2">
            <a:hueOff val="-698436"/>
            <a:satOff val="-8048"/>
            <a:lumOff val="179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lvl="0" algn="l" defTabSz="977900">
            <a:lnSpc>
              <a:spcPct val="90000"/>
            </a:lnSpc>
            <a:spcBef>
              <a:spcPct val="0"/>
            </a:spcBef>
            <a:spcAft>
              <a:spcPct val="35000"/>
            </a:spcAft>
          </a:pPr>
          <a:r>
            <a:rPr lang="vi-VN" sz="2200" b="1" kern="1200" dirty="0">
              <a:solidFill>
                <a:schemeClr val="tx1"/>
              </a:solidFill>
              <a:latin typeface="Times New Roman" panose="02020603050405020304" pitchFamily="18" charset="0"/>
              <a:cs typeface="Times New Roman" panose="02020603050405020304" pitchFamily="18" charset="0"/>
            </a:rPr>
            <a:t>6. </a:t>
          </a:r>
          <a:r>
            <a:rPr lang="en-US" sz="2200" b="1" kern="1200" dirty="0" err="1">
              <a:solidFill>
                <a:schemeClr val="tx1"/>
              </a:solidFill>
              <a:latin typeface="Times New Roman" panose="02020603050405020304" pitchFamily="18" charset="0"/>
              <a:cs typeface="Times New Roman" panose="02020603050405020304" pitchFamily="18" charset="0"/>
            </a:rPr>
            <a:t>Lãi</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suất</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tính</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lãi</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chậm</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đóng</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truy</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đóng</a:t>
          </a:r>
          <a:r>
            <a:rPr lang="en-US" sz="2200" b="1" kern="1200" dirty="0">
              <a:solidFill>
                <a:schemeClr val="tx1"/>
              </a:solidFill>
              <a:latin typeface="Times New Roman" panose="02020603050405020304" pitchFamily="18" charset="0"/>
              <a:cs typeface="Times New Roman" panose="02020603050405020304" pitchFamily="18" charset="0"/>
            </a:rPr>
            <a:t> BHYT, BHXH, BHTN</a:t>
          </a:r>
        </a:p>
      </dsp:txBody>
      <dsp:txXfrm>
        <a:off x="716336" y="3857111"/>
        <a:ext cx="9010075" cy="535493"/>
      </dsp:txXfrm>
    </dsp:sp>
    <dsp:sp modelId="{1B10472B-E6E8-44D1-9CBC-9CAD87957159}">
      <dsp:nvSpPr>
        <dsp:cNvPr id="0" name=""/>
        <dsp:cNvSpPr/>
      </dsp:nvSpPr>
      <dsp:spPr>
        <a:xfrm>
          <a:off x="493579" y="3860249"/>
          <a:ext cx="581590" cy="538902"/>
        </a:xfrm>
        <a:prstGeom prst="ellipse">
          <a:avLst/>
        </a:prstGeom>
        <a:solidFill>
          <a:schemeClr val="lt1">
            <a:hueOff val="0"/>
            <a:satOff val="0"/>
            <a:lumOff val="0"/>
            <a:alphaOff val="0"/>
          </a:schemeClr>
        </a:solidFill>
        <a:ln w="9525" cap="rnd" cmpd="sng" algn="ctr">
          <a:solidFill>
            <a:schemeClr val="accent2">
              <a:hueOff val="-698436"/>
              <a:satOff val="-8048"/>
              <a:lumOff val="179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2656EAF5-FB55-41DD-9DF9-0F33C8337851}">
      <dsp:nvSpPr>
        <dsp:cNvPr id="0" name=""/>
        <dsp:cNvSpPr/>
      </dsp:nvSpPr>
      <dsp:spPr>
        <a:xfrm>
          <a:off x="440874" y="4531501"/>
          <a:ext cx="9263455" cy="453082"/>
        </a:xfrm>
        <a:prstGeom prst="rect">
          <a:avLst/>
        </a:prstGeom>
        <a:solidFill>
          <a:schemeClr val="accent2">
            <a:hueOff val="-838123"/>
            <a:satOff val="-9658"/>
            <a:lumOff val="215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3489" tIns="55880" rIns="55880" bIns="55880" numCol="1" spcCol="1270" anchor="ctr" anchorCtr="0">
          <a:noAutofit/>
        </a:bodyPr>
        <a:lstStyle/>
        <a:p>
          <a:pPr lvl="0" algn="l" defTabSz="977900">
            <a:lnSpc>
              <a:spcPct val="90000"/>
            </a:lnSpc>
            <a:spcBef>
              <a:spcPct val="0"/>
            </a:spcBef>
            <a:spcAft>
              <a:spcPct val="35000"/>
            </a:spcAft>
          </a:pPr>
          <a:r>
            <a:rPr lang="vi-VN" sz="2200" b="1" kern="1200" dirty="0">
              <a:solidFill>
                <a:schemeClr val="tx1"/>
              </a:solidFill>
              <a:latin typeface="Times New Roman" panose="02020603050405020304" pitchFamily="18" charset="0"/>
              <a:cs typeface="Times New Roman" panose="02020603050405020304" pitchFamily="18" charset="0"/>
            </a:rPr>
            <a:t>7. </a:t>
          </a:r>
          <a:r>
            <a:rPr lang="en-US" sz="2200" b="1" kern="1200" dirty="0" err="1">
              <a:solidFill>
                <a:schemeClr val="tx1"/>
              </a:solidFill>
              <a:latin typeface="Times New Roman" panose="02020603050405020304" pitchFamily="18" charset="0"/>
              <a:cs typeface="Times New Roman" panose="02020603050405020304" pitchFamily="18" charset="0"/>
            </a:rPr>
            <a:t>Tiền</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chậm</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nộp</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thuế</a:t>
          </a:r>
          <a:r>
            <a:rPr lang="en-US" sz="2200" b="1" kern="1200" dirty="0">
              <a:solidFill>
                <a:schemeClr val="tx1"/>
              </a:solidFill>
              <a:latin typeface="Times New Roman" panose="02020603050405020304" pitchFamily="18" charset="0"/>
              <a:cs typeface="Times New Roman" panose="02020603050405020304" pitchFamily="18" charset="0"/>
            </a:rPr>
            <a:t> TNDN </a:t>
          </a:r>
          <a:r>
            <a:rPr lang="en-US" sz="2200" b="1" kern="1200" dirty="0" err="1">
              <a:solidFill>
                <a:schemeClr val="tx1"/>
              </a:solidFill>
              <a:latin typeface="Times New Roman" panose="02020603050405020304" pitchFamily="18" charset="0"/>
              <a:cs typeface="Times New Roman" panose="02020603050405020304" pitchFamily="18" charset="0"/>
            </a:rPr>
            <a:t>tạm</a:t>
          </a:r>
          <a:r>
            <a:rPr lang="en-US" sz="2200" b="1" kern="1200" dirty="0">
              <a:solidFill>
                <a:schemeClr val="tx1"/>
              </a:solidFill>
              <a:latin typeface="Times New Roman" panose="02020603050405020304" pitchFamily="18" charset="0"/>
              <a:cs typeface="Times New Roman" panose="02020603050405020304" pitchFamily="18" charset="0"/>
            </a:rPr>
            <a:t> </a:t>
          </a:r>
          <a:r>
            <a:rPr lang="en-US" sz="2200" b="1" kern="1200" dirty="0" err="1">
              <a:solidFill>
                <a:schemeClr val="tx1"/>
              </a:solidFill>
              <a:latin typeface="Times New Roman" panose="02020603050405020304" pitchFamily="18" charset="0"/>
              <a:cs typeface="Times New Roman" panose="02020603050405020304" pitchFamily="18" charset="0"/>
            </a:rPr>
            <a:t>tính</a:t>
          </a:r>
          <a:endParaRPr lang="en-US" sz="2200" b="1" kern="1200" dirty="0">
            <a:solidFill>
              <a:schemeClr val="tx1"/>
            </a:solidFill>
            <a:latin typeface="Times New Roman" panose="02020603050405020304" pitchFamily="18" charset="0"/>
            <a:cs typeface="Times New Roman" panose="02020603050405020304" pitchFamily="18" charset="0"/>
          </a:endParaRPr>
        </a:p>
      </dsp:txBody>
      <dsp:txXfrm>
        <a:off x="440874" y="4531501"/>
        <a:ext cx="9263455" cy="453082"/>
      </dsp:txXfrm>
    </dsp:sp>
    <dsp:sp modelId="{BFD3A629-7B10-489C-B445-CEA539CA6D0C}">
      <dsp:nvSpPr>
        <dsp:cNvPr id="0" name=""/>
        <dsp:cNvSpPr/>
      </dsp:nvSpPr>
      <dsp:spPr>
        <a:xfrm>
          <a:off x="192648" y="4500872"/>
          <a:ext cx="535007" cy="468689"/>
        </a:xfrm>
        <a:prstGeom prst="ellipse">
          <a:avLst/>
        </a:prstGeom>
        <a:solidFill>
          <a:schemeClr val="lt1">
            <a:hueOff val="0"/>
            <a:satOff val="0"/>
            <a:lumOff val="0"/>
            <a:alphaOff val="0"/>
          </a:schemeClr>
        </a:solidFill>
        <a:ln w="9525" cap="rnd" cmpd="sng" algn="ctr">
          <a:solidFill>
            <a:schemeClr val="accent2">
              <a:hueOff val="-838123"/>
              <a:satOff val="-9658"/>
              <a:lumOff val="215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844" cy="351216"/>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sz="quarter" idx="1"/>
          </p:nvPr>
        </p:nvSpPr>
        <p:spPr>
          <a:xfrm>
            <a:off x="5265540" y="0"/>
            <a:ext cx="4028844" cy="351216"/>
          </a:xfrm>
          <a:prstGeom prst="rect">
            <a:avLst/>
          </a:prstGeom>
        </p:spPr>
        <p:txBody>
          <a:bodyPr vert="horz" lIns="88139" tIns="44070" rIns="88139" bIns="44070" rtlCol="0"/>
          <a:lstStyle>
            <a:lvl1pPr algn="r">
              <a:defRPr sz="1200"/>
            </a:lvl1pPr>
          </a:lstStyle>
          <a:p>
            <a:fld id="{C5ACFBFF-053F-4698-9627-738A848D057C}" type="datetimeFigureOut">
              <a:rPr lang="en-US" smtClean="0"/>
              <a:t>5/17/2024</a:t>
            </a:fld>
            <a:endParaRPr lang="en-US"/>
          </a:p>
        </p:txBody>
      </p:sp>
      <p:sp>
        <p:nvSpPr>
          <p:cNvPr id="4" name="Footer Placeholder 3"/>
          <p:cNvSpPr>
            <a:spLocks noGrp="1"/>
          </p:cNvSpPr>
          <p:nvPr>
            <p:ph type="ftr" sz="quarter" idx="2"/>
          </p:nvPr>
        </p:nvSpPr>
        <p:spPr>
          <a:xfrm>
            <a:off x="0" y="6659186"/>
            <a:ext cx="4028844" cy="351215"/>
          </a:xfrm>
          <a:prstGeom prst="rect">
            <a:avLst/>
          </a:prstGeom>
        </p:spPr>
        <p:txBody>
          <a:bodyPr vert="horz" lIns="88139" tIns="44070" rIns="88139" bIns="44070" rtlCol="0" anchor="b"/>
          <a:lstStyle>
            <a:lvl1pPr algn="l">
              <a:defRPr sz="1200"/>
            </a:lvl1pPr>
          </a:lstStyle>
          <a:p>
            <a:endParaRPr lang="en-US"/>
          </a:p>
        </p:txBody>
      </p:sp>
      <p:sp>
        <p:nvSpPr>
          <p:cNvPr id="5" name="Slide Number Placeholder 4"/>
          <p:cNvSpPr>
            <a:spLocks noGrp="1"/>
          </p:cNvSpPr>
          <p:nvPr>
            <p:ph type="sldNum" sz="quarter" idx="3"/>
          </p:nvPr>
        </p:nvSpPr>
        <p:spPr>
          <a:xfrm>
            <a:off x="5265540" y="6659186"/>
            <a:ext cx="4028844" cy="351215"/>
          </a:xfrm>
          <a:prstGeom prst="rect">
            <a:avLst/>
          </a:prstGeom>
        </p:spPr>
        <p:txBody>
          <a:bodyPr vert="horz" lIns="88139" tIns="44070" rIns="88139" bIns="44070" rtlCol="0" anchor="b"/>
          <a:lstStyle>
            <a:lvl1pPr algn="r">
              <a:defRPr sz="1200"/>
            </a:lvl1pPr>
          </a:lstStyle>
          <a:p>
            <a:fld id="{F19A05AE-DE3A-42DC-AECC-8F93AAA61415}" type="slidenum">
              <a:rPr lang="en-US" smtClean="0"/>
              <a:t>‹#›</a:t>
            </a:fld>
            <a:endParaRPr lang="en-US"/>
          </a:p>
        </p:txBody>
      </p:sp>
    </p:spTree>
    <p:extLst>
      <p:ext uri="{BB962C8B-B14F-4D97-AF65-F5344CB8AC3E}">
        <p14:creationId xmlns:p14="http://schemas.microsoft.com/office/powerpoint/2010/main" val="30699045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2" tIns="46586" rIns="93172" bIns="46586" rtlCol="0"/>
          <a:lstStyle>
            <a:lvl1pPr algn="r">
              <a:defRPr sz="1300"/>
            </a:lvl1pPr>
          </a:lstStyle>
          <a:p>
            <a:fld id="{FAC81BB7-9386-4938-8D73-FE7D992B713D}" type="datetimeFigureOut">
              <a:rPr lang="en-US" smtClean="0"/>
              <a:t>5/17/2024</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2" tIns="46586" rIns="93172" bIns="46586" rtlCol="0" anchor="b"/>
          <a:lstStyle>
            <a:lvl1pPr algn="r">
              <a:defRPr sz="1300"/>
            </a:lvl1pPr>
          </a:lstStyle>
          <a:p>
            <a:fld id="{4CBA369F-F55E-4BD6-A461-662C12CBD807}" type="slidenum">
              <a:rPr lang="en-US" smtClean="0"/>
              <a:t>‹#›</a:t>
            </a:fld>
            <a:endParaRPr lang="en-US"/>
          </a:p>
        </p:txBody>
      </p:sp>
    </p:spTree>
    <p:extLst>
      <p:ext uri="{BB962C8B-B14F-4D97-AF65-F5344CB8AC3E}">
        <p14:creationId xmlns:p14="http://schemas.microsoft.com/office/powerpoint/2010/main" val="2674024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a:t>
            </a:fld>
            <a:endParaRPr lang="en-US"/>
          </a:p>
        </p:txBody>
      </p:sp>
    </p:spTree>
    <p:extLst>
      <p:ext uri="{BB962C8B-B14F-4D97-AF65-F5344CB8AC3E}">
        <p14:creationId xmlns:p14="http://schemas.microsoft.com/office/powerpoint/2010/main" val="23702994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12</a:t>
            </a:fld>
            <a:endParaRPr lang="en-US"/>
          </a:p>
        </p:txBody>
      </p:sp>
    </p:spTree>
    <p:extLst>
      <p:ext uri="{BB962C8B-B14F-4D97-AF65-F5344CB8AC3E}">
        <p14:creationId xmlns:p14="http://schemas.microsoft.com/office/powerpoint/2010/main" val="1689212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13</a:t>
            </a:fld>
            <a:endParaRPr lang="en-US"/>
          </a:p>
        </p:txBody>
      </p:sp>
    </p:spTree>
    <p:extLst>
      <p:ext uri="{BB962C8B-B14F-4D97-AF65-F5344CB8AC3E}">
        <p14:creationId xmlns:p14="http://schemas.microsoft.com/office/powerpoint/2010/main" val="762968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14</a:t>
            </a:fld>
            <a:endParaRPr lang="en-US"/>
          </a:p>
        </p:txBody>
      </p:sp>
    </p:spTree>
    <p:extLst>
      <p:ext uri="{BB962C8B-B14F-4D97-AF65-F5344CB8AC3E}">
        <p14:creationId xmlns:p14="http://schemas.microsoft.com/office/powerpoint/2010/main" val="1620013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15</a:t>
            </a:fld>
            <a:endParaRPr lang="en-US"/>
          </a:p>
        </p:txBody>
      </p:sp>
    </p:spTree>
    <p:extLst>
      <p:ext uri="{BB962C8B-B14F-4D97-AF65-F5344CB8AC3E}">
        <p14:creationId xmlns:p14="http://schemas.microsoft.com/office/powerpoint/2010/main" val="33143464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16</a:t>
            </a:fld>
            <a:endParaRPr lang="en-US"/>
          </a:p>
        </p:txBody>
      </p:sp>
    </p:spTree>
    <p:extLst>
      <p:ext uri="{BB962C8B-B14F-4D97-AF65-F5344CB8AC3E}">
        <p14:creationId xmlns:p14="http://schemas.microsoft.com/office/powerpoint/2010/main" val="5703747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17</a:t>
            </a:fld>
            <a:endParaRPr lang="en-US"/>
          </a:p>
        </p:txBody>
      </p:sp>
    </p:spTree>
    <p:extLst>
      <p:ext uri="{BB962C8B-B14F-4D97-AF65-F5344CB8AC3E}">
        <p14:creationId xmlns:p14="http://schemas.microsoft.com/office/powerpoint/2010/main" val="12316061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18</a:t>
            </a:fld>
            <a:endParaRPr lang="en-US"/>
          </a:p>
        </p:txBody>
      </p:sp>
    </p:spTree>
    <p:extLst>
      <p:ext uri="{BB962C8B-B14F-4D97-AF65-F5344CB8AC3E}">
        <p14:creationId xmlns:p14="http://schemas.microsoft.com/office/powerpoint/2010/main" val="3048260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19</a:t>
            </a:fld>
            <a:endParaRPr lang="en-US"/>
          </a:p>
        </p:txBody>
      </p:sp>
    </p:spTree>
    <p:extLst>
      <p:ext uri="{BB962C8B-B14F-4D97-AF65-F5344CB8AC3E}">
        <p14:creationId xmlns:p14="http://schemas.microsoft.com/office/powerpoint/2010/main" val="2895198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20</a:t>
            </a:fld>
            <a:endParaRPr lang="en-US"/>
          </a:p>
        </p:txBody>
      </p:sp>
    </p:spTree>
    <p:extLst>
      <p:ext uri="{BB962C8B-B14F-4D97-AF65-F5344CB8AC3E}">
        <p14:creationId xmlns:p14="http://schemas.microsoft.com/office/powerpoint/2010/main" val="3797893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21</a:t>
            </a:fld>
            <a:endParaRPr lang="en-US"/>
          </a:p>
        </p:txBody>
      </p:sp>
    </p:spTree>
    <p:extLst>
      <p:ext uri="{BB962C8B-B14F-4D97-AF65-F5344CB8AC3E}">
        <p14:creationId xmlns:p14="http://schemas.microsoft.com/office/powerpoint/2010/main" val="196823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4</a:t>
            </a:fld>
            <a:endParaRPr lang="en-US"/>
          </a:p>
        </p:txBody>
      </p:sp>
    </p:spTree>
    <p:extLst>
      <p:ext uri="{BB962C8B-B14F-4D97-AF65-F5344CB8AC3E}">
        <p14:creationId xmlns:p14="http://schemas.microsoft.com/office/powerpoint/2010/main" val="31744978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22</a:t>
            </a:fld>
            <a:endParaRPr lang="en-US"/>
          </a:p>
        </p:txBody>
      </p:sp>
    </p:spTree>
    <p:extLst>
      <p:ext uri="{BB962C8B-B14F-4D97-AF65-F5344CB8AC3E}">
        <p14:creationId xmlns:p14="http://schemas.microsoft.com/office/powerpoint/2010/main" val="3285987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23</a:t>
            </a:fld>
            <a:endParaRPr lang="en-US"/>
          </a:p>
        </p:txBody>
      </p:sp>
    </p:spTree>
    <p:extLst>
      <p:ext uri="{BB962C8B-B14F-4D97-AF65-F5344CB8AC3E}">
        <p14:creationId xmlns:p14="http://schemas.microsoft.com/office/powerpoint/2010/main" val="34224414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24</a:t>
            </a:fld>
            <a:endParaRPr lang="en-US"/>
          </a:p>
        </p:txBody>
      </p:sp>
    </p:spTree>
    <p:extLst>
      <p:ext uri="{BB962C8B-B14F-4D97-AF65-F5344CB8AC3E}">
        <p14:creationId xmlns:p14="http://schemas.microsoft.com/office/powerpoint/2010/main" val="1504846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25</a:t>
            </a:fld>
            <a:endParaRPr lang="en-US"/>
          </a:p>
        </p:txBody>
      </p:sp>
    </p:spTree>
    <p:extLst>
      <p:ext uri="{BB962C8B-B14F-4D97-AF65-F5344CB8AC3E}">
        <p14:creationId xmlns:p14="http://schemas.microsoft.com/office/powerpoint/2010/main" val="32650487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26</a:t>
            </a:fld>
            <a:endParaRPr lang="en-US"/>
          </a:p>
        </p:txBody>
      </p:sp>
    </p:spTree>
    <p:extLst>
      <p:ext uri="{BB962C8B-B14F-4D97-AF65-F5344CB8AC3E}">
        <p14:creationId xmlns:p14="http://schemas.microsoft.com/office/powerpoint/2010/main" val="19016596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27</a:t>
            </a:fld>
            <a:endParaRPr lang="en-US"/>
          </a:p>
        </p:txBody>
      </p:sp>
    </p:spTree>
    <p:extLst>
      <p:ext uri="{BB962C8B-B14F-4D97-AF65-F5344CB8AC3E}">
        <p14:creationId xmlns:p14="http://schemas.microsoft.com/office/powerpoint/2010/main" val="13016257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28</a:t>
            </a:fld>
            <a:endParaRPr lang="en-US"/>
          </a:p>
        </p:txBody>
      </p:sp>
    </p:spTree>
    <p:extLst>
      <p:ext uri="{BB962C8B-B14F-4D97-AF65-F5344CB8AC3E}">
        <p14:creationId xmlns:p14="http://schemas.microsoft.com/office/powerpoint/2010/main" val="24019097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29</a:t>
            </a:fld>
            <a:endParaRPr lang="en-US"/>
          </a:p>
        </p:txBody>
      </p:sp>
    </p:spTree>
    <p:extLst>
      <p:ext uri="{BB962C8B-B14F-4D97-AF65-F5344CB8AC3E}">
        <p14:creationId xmlns:p14="http://schemas.microsoft.com/office/powerpoint/2010/main" val="41807243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30</a:t>
            </a:fld>
            <a:endParaRPr lang="en-US"/>
          </a:p>
        </p:txBody>
      </p:sp>
    </p:spTree>
    <p:extLst>
      <p:ext uri="{BB962C8B-B14F-4D97-AF65-F5344CB8AC3E}">
        <p14:creationId xmlns:p14="http://schemas.microsoft.com/office/powerpoint/2010/main" val="3612888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5</a:t>
            </a:fld>
            <a:endParaRPr lang="en-US"/>
          </a:p>
        </p:txBody>
      </p:sp>
    </p:spTree>
    <p:extLst>
      <p:ext uri="{BB962C8B-B14F-4D97-AF65-F5344CB8AC3E}">
        <p14:creationId xmlns:p14="http://schemas.microsoft.com/office/powerpoint/2010/main" val="320705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6</a:t>
            </a:fld>
            <a:endParaRPr lang="en-US"/>
          </a:p>
        </p:txBody>
      </p:sp>
    </p:spTree>
    <p:extLst>
      <p:ext uri="{BB962C8B-B14F-4D97-AF65-F5344CB8AC3E}">
        <p14:creationId xmlns:p14="http://schemas.microsoft.com/office/powerpoint/2010/main" val="30875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7</a:t>
            </a:fld>
            <a:endParaRPr lang="en-US"/>
          </a:p>
        </p:txBody>
      </p:sp>
    </p:spTree>
    <p:extLst>
      <p:ext uri="{BB962C8B-B14F-4D97-AF65-F5344CB8AC3E}">
        <p14:creationId xmlns:p14="http://schemas.microsoft.com/office/powerpoint/2010/main" val="2114972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8</a:t>
            </a:fld>
            <a:endParaRPr lang="en-US"/>
          </a:p>
        </p:txBody>
      </p:sp>
    </p:spTree>
    <p:extLst>
      <p:ext uri="{BB962C8B-B14F-4D97-AF65-F5344CB8AC3E}">
        <p14:creationId xmlns:p14="http://schemas.microsoft.com/office/powerpoint/2010/main" val="75241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9</a:t>
            </a:fld>
            <a:endParaRPr lang="en-US"/>
          </a:p>
        </p:txBody>
      </p:sp>
    </p:spTree>
    <p:extLst>
      <p:ext uri="{BB962C8B-B14F-4D97-AF65-F5344CB8AC3E}">
        <p14:creationId xmlns:p14="http://schemas.microsoft.com/office/powerpoint/2010/main" val="325884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10</a:t>
            </a:fld>
            <a:endParaRPr lang="en-US"/>
          </a:p>
        </p:txBody>
      </p:sp>
    </p:spTree>
    <p:extLst>
      <p:ext uri="{BB962C8B-B14F-4D97-AF65-F5344CB8AC3E}">
        <p14:creationId xmlns:p14="http://schemas.microsoft.com/office/powerpoint/2010/main" val="3324995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11</a:t>
            </a:fld>
            <a:endParaRPr lang="en-US"/>
          </a:p>
        </p:txBody>
      </p:sp>
    </p:spTree>
    <p:extLst>
      <p:ext uri="{BB962C8B-B14F-4D97-AF65-F5344CB8AC3E}">
        <p14:creationId xmlns:p14="http://schemas.microsoft.com/office/powerpoint/2010/main" val="4277287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DD66F8-841C-4735-A8DF-B1E24BD3217F}"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4505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EAB16A-7427-485D-A2DB-BCBB6574332E}"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38766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EAB16A-7427-485D-A2DB-BCBB6574332E}"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3742936"/>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5/17/2024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0046351"/>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5/17/2024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2089681"/>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5/17/2024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089279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333419-6E72-4A9C-A36B-F096DA399089}"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561868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38F18-9FB2-46F2-858A-6A969DDAFF32}"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957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AD62B9-A934-44FD-957F-E2C1947B8929}"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55162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E7843-D475-41E9-8867-411483D26A36}" type="datetime1">
              <a:rPr lang="en-US" smtClean="0"/>
              <a:t>5/17/2024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164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C6FEB2-5E40-4714-A56E-6CB94E895026}" type="datetime1">
              <a:rPr lang="en-US" smtClean="0"/>
              <a:t>5/17/2024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86054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BD295C-F775-4BF0-B486-7DB7F901E551}" type="datetime1">
              <a:rPr lang="en-US" smtClean="0"/>
              <a:t>5/17/2024</a:t>
            </a:fld>
            <a:endParaRPr lang="en-US" dirty="0"/>
          </a:p>
        </p:txBody>
      </p:sp>
      <p:sp>
        <p:nvSpPr>
          <p:cNvPr id="8" name="Footer Placeholder 7"/>
          <p:cNvSpPr>
            <a:spLocks noGrp="1"/>
          </p:cNvSpPr>
          <p:nvPr>
            <p:ph type="ftr" sz="quarter" idx="11"/>
          </p:nvPr>
        </p:nvSpPr>
        <p:spPr/>
        <p:txBody>
          <a:bodyPr/>
          <a:lstStyle/>
          <a:p>
            <a:r>
              <a:rPr lang="en-US" dirty="0" err="1"/>
              <a:t>VTAC_NEWS_Aug</a:t>
            </a:r>
            <a:r>
              <a:rPr lang="en-US" dirty="0"/>
              <a:t> 2021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7606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9709EC-CBB7-4C15-9B22-8481BD5AE61C}" type="datetime1">
              <a:rPr lang="en-US" smtClean="0"/>
              <a:t>5/17/2024</a:t>
            </a:fld>
            <a:endParaRPr lang="en-US" dirty="0"/>
          </a:p>
        </p:txBody>
      </p:sp>
      <p:sp>
        <p:nvSpPr>
          <p:cNvPr id="4" name="Footer Placeholder 3"/>
          <p:cNvSpPr>
            <a:spLocks noGrp="1"/>
          </p:cNvSpPr>
          <p:nvPr>
            <p:ph type="ftr" sz="quarter" idx="11"/>
          </p:nvPr>
        </p:nvSpPr>
        <p:spPr/>
        <p:txBody>
          <a:bodyPr/>
          <a:lstStyle/>
          <a:p>
            <a:r>
              <a:rPr lang="en-US" dirty="0" err="1"/>
              <a:t>VTAC_NEWS_Aug</a:t>
            </a:r>
            <a:r>
              <a:rPr lang="en-US" dirty="0"/>
              <a:t> 2021</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1852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CD6FC-0752-48A9-ABB8-88556F772F85}" type="datetime1">
              <a:rPr lang="en-US" smtClean="0"/>
              <a:t>5/17/2024</a:t>
            </a:fld>
            <a:endParaRPr lang="en-US" dirty="0"/>
          </a:p>
        </p:txBody>
      </p:sp>
      <p:sp>
        <p:nvSpPr>
          <p:cNvPr id="3" name="Footer Placeholder 2"/>
          <p:cNvSpPr>
            <a:spLocks noGrp="1"/>
          </p:cNvSpPr>
          <p:nvPr>
            <p:ph type="ftr" sz="quarter" idx="11"/>
          </p:nvPr>
        </p:nvSpPr>
        <p:spPr/>
        <p:txBody>
          <a:bodyPr/>
          <a:lstStyle/>
          <a:p>
            <a:r>
              <a:rPr lang="en-US" dirty="0" err="1"/>
              <a:t>VTAC_NEWS_Aug</a:t>
            </a:r>
            <a:r>
              <a:rPr lang="en-US" dirty="0"/>
              <a:t> 2021</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54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DB3CB6-FDD4-4D26-AA6E-9A9D7C659973}" type="datetime1">
              <a:rPr lang="en-US" smtClean="0"/>
              <a:t>5/17/2024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42238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7A6CC0-FEF2-4381-AA44-E51133458EA3}" type="datetime1">
              <a:rPr lang="en-US" smtClean="0"/>
              <a:t>5/17/2024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194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4EAB16A-7427-485D-A2DB-BCBB6574332E}" type="datetime1">
              <a:rPr lang="en-US" smtClean="0"/>
              <a:t>5/17/2024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err="1"/>
              <a:t>VTAC_NEWS_Aug</a:t>
            </a:r>
            <a:r>
              <a:rPr lang="en-US" dirty="0"/>
              <a:t> 2021</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3982616"/>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hf sldNum="0"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9.xml"/><Relationship Id="rId4" Type="http://schemas.openxmlformats.org/officeDocument/2006/relationships/hyperlink" Target="https://1drv.ms/b/s!As4zVq12jgYsk-JGRJsbDE3x1O1dbw?e=NMh2Gu"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9.xml"/><Relationship Id="rId4" Type="http://schemas.openxmlformats.org/officeDocument/2006/relationships/hyperlink" Target="https://1drv.ms/b/s!As4zVq12jgYsk-JIuZWR9hx1_ZNYcQ?e=4r08pK"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9.xml"/><Relationship Id="rId4" Type="http://schemas.openxmlformats.org/officeDocument/2006/relationships/hyperlink" Target="https://1drv.ms/b/s!As4zVq12jgYsk-JJKIyxJepMo28OLg?e=jNmEA7"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9.xml"/><Relationship Id="rId4" Type="http://schemas.openxmlformats.org/officeDocument/2006/relationships/hyperlink" Target="https://1drv.ms/b/s!As4zVq12jgYsk-JKRaxCtmmuF2x7eg?e=Df7Ucr"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9.xml"/><Relationship Id="rId4" Type="http://schemas.openxmlformats.org/officeDocument/2006/relationships/hyperlink" Target="https://1drv.ms/b/s!As4zVq12jgYsk-JLPKgQSZ409IlgoQ?e=DE1aBu"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9.xml"/><Relationship Id="rId4" Type="http://schemas.openxmlformats.org/officeDocument/2006/relationships/hyperlink" Target="https://1drv.ms/w/s!As4zVq12jgYsk-JMHRcxYITxIhKV2Q?e=w1IqXQ"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mailto:thaoltt@vtac.com.vn" TargetMode="External"/><Relationship Id="rId2" Type="http://schemas.openxmlformats.org/officeDocument/2006/relationships/hyperlink" Target="mailto:vanvv@vtac.com.vn" TargetMode="External"/><Relationship Id="rId1" Type="http://schemas.openxmlformats.org/officeDocument/2006/relationships/slideLayout" Target="../slideLayouts/slideLayout9.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hyperlink" Target="https://1drv.ms/w/s!As4zVq12jgYsk-JFK_U_KahWqEcKsA?e=gizx5Y"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hyperlink" Target="https://1drv.ms/b/s!As4zVq12jgYsk-JEcPqDUbiHFxMbUA?e=0NMxv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800" y="5422389"/>
            <a:ext cx="5020066" cy="1435611"/>
          </a:xfrm>
          <a:prstGeom prst="rect">
            <a:avLst/>
          </a:prstGeom>
        </p:spPr>
      </p:pic>
      <p:sp>
        <p:nvSpPr>
          <p:cNvPr id="7" name="Content Placeholder 6"/>
          <p:cNvSpPr>
            <a:spLocks noGrp="1"/>
          </p:cNvSpPr>
          <p:nvPr>
            <p:ph sz="half" idx="2"/>
          </p:nvPr>
        </p:nvSpPr>
        <p:spPr>
          <a:xfrm>
            <a:off x="187890" y="1125851"/>
            <a:ext cx="6961238" cy="3863522"/>
          </a:xfrm>
        </p:spPr>
        <p:txBody>
          <a:bodyPr>
            <a:noAutofit/>
          </a:bodyPr>
          <a:lstStyle/>
          <a:p>
            <a:pPr marL="0" indent="0" algn="ctr">
              <a:buNone/>
            </a:pP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BẢN TIN </a:t>
            </a:r>
            <a:b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VĂN BẢN PHÁP LUẬT</a:t>
            </a:r>
            <a:b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50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Tháng</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04/2024</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endParaRPr lang="vi-VN" sz="5000" b="1" dirty="0">
              <a:ln w="0"/>
              <a:solidFill>
                <a:srgbClr val="FF0000"/>
              </a:solidFill>
              <a:effectLst>
                <a:outerShdw blurRad="38100" dist="19050" dir="2700000" algn="tl" rotWithShape="0">
                  <a:schemeClr val="dk1">
                    <a:alpha val="40000"/>
                  </a:schemeClr>
                </a:outerShdw>
              </a:effectLst>
            </a:endParaRPr>
          </a:p>
        </p:txBody>
      </p:sp>
      <p:pic>
        <p:nvPicPr>
          <p:cNvPr id="6" name="Picture 5" descr="C:\Users\Administrator\Desktop\tải xuống.jpg"/>
          <p:cNvPicPr/>
          <p:nvPr/>
        </p:nvPicPr>
        <p:blipFill>
          <a:blip r:embed="rId3">
            <a:extLst>
              <a:ext uri="{28A0092B-C50C-407E-A947-70E740481C1C}">
                <a14:useLocalDpi xmlns:a14="http://schemas.microsoft.com/office/drawing/2010/main" val="0"/>
              </a:ext>
            </a:extLst>
          </a:blip>
          <a:srcRect/>
          <a:stretch>
            <a:fillRect/>
          </a:stretch>
        </p:blipFill>
        <p:spPr bwMode="auto">
          <a:xfrm>
            <a:off x="7149128" y="858934"/>
            <a:ext cx="4586068" cy="3867809"/>
          </a:xfrm>
          <a:prstGeom prst="rect">
            <a:avLst/>
          </a:prstGeom>
          <a:noFill/>
          <a:ln>
            <a:noFill/>
          </a:ln>
        </p:spPr>
      </p:pic>
    </p:spTree>
    <p:extLst>
      <p:ext uri="{BB962C8B-B14F-4D97-AF65-F5344CB8AC3E}">
        <p14:creationId xmlns:p14="http://schemas.microsoft.com/office/powerpoint/2010/main" val="589610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03298" y="1663700"/>
            <a:ext cx="10388601" cy="2308324"/>
          </a:xfrm>
          <a:prstGeom prst="rect">
            <a:avLst/>
          </a:prstGeom>
          <a:noFill/>
        </p:spPr>
        <p:txBody>
          <a:bodyPr wrap="square">
            <a:spAutoFit/>
          </a:bodyPr>
          <a:lstStyle/>
          <a:p>
            <a:pPr marL="342900" algn="just"/>
            <a:r>
              <a:rPr lang="vi-VN" sz="3600" dirty="0">
                <a:effectLst/>
                <a:latin typeface="Times New Roman" panose="02020603050405020304" pitchFamily="18" charset="0"/>
                <a:ea typeface="Times New Roman" panose="02020603050405020304" pitchFamily="18" charset="0"/>
              </a:rPr>
              <a:t>Ngày 22 tháng 12 năm 2023, Tổng Cục thuế ban hành Công văn 5863/TCT-DNNCN giải đáp vướng mắc về biên lai thu tiền thuế, phí, lệ phí khi thực hiện thủ tục hành chính trên môi trường điện tử. Theo đó:</a:t>
            </a:r>
            <a:endParaRPr lang="vi-VN" sz="36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03299" y="225273"/>
            <a:ext cx="10606109" cy="12225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Biên lai thu tiền thuế, phí, lệ phí khi thực hiện thủ tục hành chính trên môi trường điện tử</a:t>
            </a:r>
          </a:p>
        </p:txBody>
      </p:sp>
    </p:spTree>
    <p:extLst>
      <p:ext uri="{BB962C8B-B14F-4D97-AF65-F5344CB8AC3E}">
        <p14:creationId xmlns:p14="http://schemas.microsoft.com/office/powerpoint/2010/main" val="2976591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562025"/>
            <a:ext cx="10388601" cy="4524315"/>
          </a:xfrm>
          <a:prstGeom prst="rect">
            <a:avLst/>
          </a:prstGeom>
          <a:noFill/>
        </p:spPr>
        <p:txBody>
          <a:bodyPr wrap="square">
            <a:spAutoFit/>
          </a:bodyPr>
          <a:lstStyle/>
          <a:p>
            <a:pPr marL="342900" algn="just"/>
            <a:r>
              <a:rPr lang="vi-VN" sz="3200" dirty="0">
                <a:effectLst/>
                <a:latin typeface="Times New Roman" panose="02020603050405020304" pitchFamily="18" charset="0"/>
                <a:ea typeface="Times New Roman" panose="02020603050405020304" pitchFamily="18" charset="0"/>
              </a:rPr>
              <a:t>Các tổ chức sử dụng biên lai thu phí, lệ phí có thể tiếp tục sử dụng biên lai giấy đặt in, tự in, mua của Cơ quan Thuế hoặc biên lai điện tử theo Thông tư số 32/2011/TT-BTC ngày 14/03/2011 của Bộ tài chính hướng dẫn về khởi tạo, phát hành và sử dụng hóa đơn điện tử bán hàng hóa, cung ứng dịch vụ và Thông tư số 303/2016/TT-BTC ngày 15/11/2016 của Bộ Tài chính hướng dẫn việc in, phát hành, quản lý và sử dụng các loại chứng từ thu tiền phí, lệ phí thuộc ngân sách nhà nước. </a:t>
            </a:r>
            <a:endParaRPr lang="vi-VN" sz="32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03299" y="225273"/>
            <a:ext cx="10606109" cy="12225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Biên lai thu tiền thuế, phí, lệ phí khi thực hiện thủ tục hành chính trên môi trường điện tử (tt)</a:t>
            </a:r>
          </a:p>
        </p:txBody>
      </p:sp>
    </p:spTree>
    <p:extLst>
      <p:ext uri="{BB962C8B-B14F-4D97-AF65-F5344CB8AC3E}">
        <p14:creationId xmlns:p14="http://schemas.microsoft.com/office/powerpoint/2010/main" val="2220417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58609" y="1593452"/>
            <a:ext cx="10274782" cy="2862322"/>
          </a:xfrm>
          <a:prstGeom prst="rect">
            <a:avLst/>
          </a:prstGeom>
          <a:noFill/>
        </p:spPr>
        <p:txBody>
          <a:bodyPr wrap="square">
            <a:spAutoFit/>
          </a:bodyPr>
          <a:lstStyle/>
          <a:p>
            <a:pPr marL="406400" algn="just">
              <a:spcBef>
                <a:spcPts val="2400"/>
              </a:spcBef>
            </a:pPr>
            <a:r>
              <a:rPr lang="vi-VN" sz="3600" dirty="0">
                <a:effectLst/>
                <a:latin typeface="Times New Roman" panose="02020603050405020304" pitchFamily="18" charset="0"/>
                <a:ea typeface="Times New Roman" panose="02020603050405020304" pitchFamily="18" charset="0"/>
              </a:rPr>
              <a:t>Trường hợp cơ quan thuế thông báo chuyển đổi để áp dụng biên lai điện tử theo định dạng của cơ quan thuế thì tổ chức thực hiện chuyển đổi để áp dụng theo hướng dẫn tại khoản 4 Điều 12 Thông tư số 78/2021/TT-BTC hướng dẫn về xử lý chuyển tiếp.</a:t>
            </a:r>
            <a:endParaRPr lang="vi-VN" sz="3600" dirty="0">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D21EA7CF-1417-C423-987E-CA056D5E8281}"/>
              </a:ext>
            </a:extLst>
          </p:cNvPr>
          <p:cNvSpPr txBox="1">
            <a:spLocks/>
          </p:cNvSpPr>
          <p:nvPr/>
        </p:nvSpPr>
        <p:spPr>
          <a:xfrm>
            <a:off x="1003299" y="225273"/>
            <a:ext cx="10606109" cy="12225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Biên lai thu tiền thuế, phí, lệ phí khi thực hiện thủ tục hành chính trên môi trường điện tử (tt)</a:t>
            </a:r>
          </a:p>
        </p:txBody>
      </p:sp>
    </p:spTree>
    <p:extLst>
      <p:ext uri="{BB962C8B-B14F-4D97-AF65-F5344CB8AC3E}">
        <p14:creationId xmlns:p14="http://schemas.microsoft.com/office/powerpoint/2010/main" val="1269719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104900" y="1495311"/>
            <a:ext cx="10350500" cy="4909036"/>
          </a:xfrm>
          <a:prstGeom prst="rect">
            <a:avLst/>
          </a:prstGeom>
          <a:noFill/>
        </p:spPr>
        <p:txBody>
          <a:bodyPr wrap="square">
            <a:spAutoFit/>
          </a:bodyPr>
          <a:lstStyle/>
          <a:p>
            <a:pPr marL="339725" algn="just">
              <a:spcBef>
                <a:spcPts val="300"/>
              </a:spcBef>
            </a:pPr>
            <a:r>
              <a:rPr lang="vi-VN" sz="36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5863/TCT-DNNCN ngày 22 tháng 12 năm 2023 giải đáp vướng mắc về biên lai thu tiền thuế, phí, lệ phí khi thực hiện thủ tục hành chính trên môi trường điện tử.</a:t>
            </a:r>
          </a:p>
          <a:p>
            <a:pPr marL="339725" algn="just">
              <a:spcBef>
                <a:spcPts val="2400"/>
              </a:spcBef>
            </a:pPr>
            <a:r>
              <a:rPr lang="vi-VN" sz="36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en-US" sz="36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https://1drv.ms/b/s!As4zVq12jgYsk-JGRJsbDE3x1O1dbw?e=NMh2Gu</a:t>
            </a:r>
            <a:endParaRPr lang="vi-VN" sz="36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39725" algn="just">
              <a:spcBef>
                <a:spcPts val="300"/>
              </a:spcBef>
            </a:pPr>
            <a:endParaRPr lang="vi-VN" sz="36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iêu đề 12">
            <a:extLst>
              <a:ext uri="{FF2B5EF4-FFF2-40B4-BE49-F238E27FC236}">
                <a16:creationId xmlns:a16="http://schemas.microsoft.com/office/drawing/2014/main" id="{EFB147A3-4172-C7C1-60FA-C40EA33CA328}"/>
              </a:ext>
            </a:extLst>
          </p:cNvPr>
          <p:cNvSpPr txBox="1">
            <a:spLocks/>
          </p:cNvSpPr>
          <p:nvPr/>
        </p:nvSpPr>
        <p:spPr>
          <a:xfrm>
            <a:off x="1003299" y="225273"/>
            <a:ext cx="10606109" cy="12225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Biên lai thu tiền thuế, phí, lệ phí khi thực hiện thủ tục hành chính trên môi trường điện tử (tt)</a:t>
            </a:r>
          </a:p>
        </p:txBody>
      </p:sp>
    </p:spTree>
    <p:extLst>
      <p:ext uri="{BB962C8B-B14F-4D97-AF65-F5344CB8AC3E}">
        <p14:creationId xmlns:p14="http://schemas.microsoft.com/office/powerpoint/2010/main" val="1423477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2152890"/>
            <a:ext cx="10401301" cy="2308324"/>
          </a:xfrm>
          <a:prstGeom prst="rect">
            <a:avLst/>
          </a:prstGeom>
          <a:noFill/>
        </p:spPr>
        <p:txBody>
          <a:bodyPr wrap="square">
            <a:spAutoFit/>
          </a:bodyPr>
          <a:lstStyle/>
          <a:p>
            <a:pPr marL="339725" algn="just">
              <a:spcBef>
                <a:spcPts val="1200"/>
              </a:spcBef>
            </a:pPr>
            <a:r>
              <a:rPr lang="vi-VN" sz="3600" dirty="0">
                <a:effectLst/>
                <a:latin typeface="Times New Roman" panose="02020603050405020304" pitchFamily="18" charset="0"/>
                <a:ea typeface="Times New Roman" panose="02020603050405020304" pitchFamily="18" charset="0"/>
              </a:rPr>
              <a:t>Ngày 23 tháng 4 năm 2024, Bộ Tài chính ban hành Thông tư số 25/2024/TT-BTC bãi bỏ quy định hướng dẫn thực hiện thuế giá trị gia tăng theo Danh mục hàng hóa nhập khẩu Việt Nam. Theo đó:</a:t>
            </a:r>
            <a:endParaRPr lang="vi-VN" dirty="0">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306C5E04-B4E0-5CB1-4C8C-3F4AA9C27FB3}"/>
              </a:ext>
            </a:extLst>
          </p:cNvPr>
          <p:cNvSpPr txBox="1">
            <a:spLocks/>
          </p:cNvSpPr>
          <p:nvPr/>
        </p:nvSpPr>
        <p:spPr>
          <a:xfrm>
            <a:off x="1092200" y="144941"/>
            <a:ext cx="10541000" cy="2007949"/>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Bãi bỏ quy định hướng dẫn thực hiện thuế giá trị gia tăng theo Danh mục hàng hóa nhập khẩu Việt Nam</a:t>
            </a:r>
          </a:p>
        </p:txBody>
      </p:sp>
    </p:spTree>
    <p:extLst>
      <p:ext uri="{BB962C8B-B14F-4D97-AF65-F5344CB8AC3E}">
        <p14:creationId xmlns:p14="http://schemas.microsoft.com/office/powerpoint/2010/main" val="1480554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2013994"/>
            <a:ext cx="10401301" cy="3570208"/>
          </a:xfrm>
          <a:prstGeom prst="rect">
            <a:avLst/>
          </a:prstGeom>
          <a:noFill/>
        </p:spPr>
        <p:txBody>
          <a:bodyPr wrap="square">
            <a:spAutoFit/>
          </a:bodyPr>
          <a:lstStyle/>
          <a:p>
            <a:pPr marL="339725" algn="just">
              <a:spcBef>
                <a:spcPts val="1200"/>
              </a:spcBef>
            </a:pPr>
            <a:r>
              <a:rPr lang="vi-VN" sz="3600" dirty="0">
                <a:effectLst/>
                <a:latin typeface="Times New Roman" panose="02020603050405020304" pitchFamily="18" charset="0"/>
                <a:ea typeface="Times New Roman" panose="02020603050405020304" pitchFamily="18" charset="0"/>
              </a:rPr>
              <a:t>Bãi bỏ toàn bộ Thông tư số 83/2014/TT-BTC ngày 26 tháng 6 năm 2014 của Bộ trưởng Bộ Tài chính hướng dẫn thuế giá trị gia tăng theo Danh mục hàng hóa nhập khẩu Việt Nam. </a:t>
            </a:r>
          </a:p>
          <a:p>
            <a:pPr marL="339725" algn="just">
              <a:spcBef>
                <a:spcPts val="1200"/>
              </a:spcBef>
            </a:pPr>
            <a:r>
              <a:rPr lang="vi-VN" sz="3600" dirty="0">
                <a:effectLst/>
                <a:latin typeface="Times New Roman" panose="02020603050405020304" pitchFamily="18" charset="0"/>
                <a:ea typeface="Times New Roman" panose="02020603050405020304" pitchFamily="18" charset="0"/>
              </a:rPr>
              <a:t>Thông tư số 25/2024/TT-BTC có hiệu lực thi hành kể từ ngày 08 tháng 6 năm 2024.</a:t>
            </a:r>
          </a:p>
        </p:txBody>
      </p:sp>
      <p:sp>
        <p:nvSpPr>
          <p:cNvPr id="2" name="Tiêu đề 12">
            <a:extLst>
              <a:ext uri="{FF2B5EF4-FFF2-40B4-BE49-F238E27FC236}">
                <a16:creationId xmlns:a16="http://schemas.microsoft.com/office/drawing/2014/main" id="{306C5E04-B4E0-5CB1-4C8C-3F4AA9C27FB3}"/>
              </a:ext>
            </a:extLst>
          </p:cNvPr>
          <p:cNvSpPr txBox="1">
            <a:spLocks/>
          </p:cNvSpPr>
          <p:nvPr/>
        </p:nvSpPr>
        <p:spPr>
          <a:xfrm>
            <a:off x="1092200" y="144941"/>
            <a:ext cx="10541000" cy="2007949"/>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Bãi bỏ quy định hướng dẫn thực hiện thuế giá trị gia tăng theo Danh mục hàng hóa nhập khẩu Việt Nam (tt)</a:t>
            </a:r>
          </a:p>
        </p:txBody>
      </p:sp>
    </p:spTree>
    <p:extLst>
      <p:ext uri="{BB962C8B-B14F-4D97-AF65-F5344CB8AC3E}">
        <p14:creationId xmlns:p14="http://schemas.microsoft.com/office/powerpoint/2010/main" val="202854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92200" y="1836110"/>
            <a:ext cx="10513510" cy="4301177"/>
          </a:xfrm>
          <a:prstGeom prst="rect">
            <a:avLst/>
          </a:prstGeom>
          <a:noFill/>
        </p:spPr>
        <p:txBody>
          <a:bodyPr wrap="square">
            <a:spAutoFit/>
          </a:bodyPr>
          <a:lstStyle/>
          <a:p>
            <a:pPr marL="339725" algn="just">
              <a:spcBef>
                <a:spcPts val="3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339725" algn="just">
              <a:spcBef>
                <a:spcPts val="3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 tư 25/2024/TT-BTC ngày 23 tháng 4 năm 2024 của Bộ Tài chính bãi bỏ quy định hướng dẫn thực hiện thuế giá trị gia tăng theo Danh mục hàng hóa nhập khẩu Việt Nam.</a:t>
            </a:r>
            <a:endPar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18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46075" indent="-6350" algn="just"/>
            <a:r>
              <a:rPr lang="vi-VN" sz="3200" dirty="0">
                <a:effectLst/>
                <a:latin typeface="Times New Roman" panose="02020603050405020304" pitchFamily="18" charset="0"/>
                <a:ea typeface="Times New Roman" panose="02020603050405020304" pitchFamily="18" charset="0"/>
                <a:hlinkClick r:id="rId4"/>
              </a:rPr>
              <a:t>https://1drv.ms/b/s!As4zVq12jgYsk-JIuZWR9hx1_ZNYcQ?e=4r08pK</a:t>
            </a:r>
            <a:endParaRPr lang="vi-VN" sz="3200" dirty="0">
              <a:effectLst/>
              <a:latin typeface="Times New Roman" panose="02020603050405020304" pitchFamily="18" charset="0"/>
              <a:ea typeface="Times New Roman" panose="02020603050405020304" pitchFamily="18" charset="0"/>
            </a:endParaRPr>
          </a:p>
          <a:p>
            <a:pPr marL="346075" indent="-6350" algn="just"/>
            <a:endParaRPr lang="vi-VN" sz="3200" dirty="0">
              <a:effectLst/>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7FBCFC07-B5B5-60E7-C816-5E8E72197C2D}"/>
              </a:ext>
            </a:extLst>
          </p:cNvPr>
          <p:cNvSpPr txBox="1">
            <a:spLocks/>
          </p:cNvSpPr>
          <p:nvPr/>
        </p:nvSpPr>
        <p:spPr>
          <a:xfrm>
            <a:off x="1092200" y="144941"/>
            <a:ext cx="10541000" cy="2007949"/>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Bãi bỏ quy định hướng dẫn thực hiện thuế giá trị gia tăng theo Danh mục hàng hóa nhập khẩu Việt Nam (tt)</a:t>
            </a:r>
          </a:p>
        </p:txBody>
      </p:sp>
    </p:spTree>
    <p:extLst>
      <p:ext uri="{BB962C8B-B14F-4D97-AF65-F5344CB8AC3E}">
        <p14:creationId xmlns:p14="http://schemas.microsoft.com/office/powerpoint/2010/main" val="4039360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688654"/>
            <a:ext cx="10605570" cy="1754326"/>
          </a:xfrm>
          <a:prstGeom prst="rect">
            <a:avLst/>
          </a:prstGeom>
          <a:noFill/>
        </p:spPr>
        <p:txBody>
          <a:bodyPr wrap="square">
            <a:spAutoFit/>
          </a:bodyPr>
          <a:lstStyle/>
          <a:p>
            <a:pPr marL="339725" algn="just"/>
            <a:r>
              <a:rPr lang="vi-VN" sz="3600" dirty="0">
                <a:effectLst/>
                <a:latin typeface="Times New Roman" panose="02020603050405020304" pitchFamily="18" charset="0"/>
                <a:ea typeface="Times New Roman" panose="02020603050405020304" pitchFamily="18" charset="0"/>
              </a:rPr>
              <a:t>Ngày 10 tháng 01 năm 2024, Tổng cục Thuế ban hành Công văn 120/TCT-CS về lập hóa đơn GTGT điện tử cho hàng xuất khẩu. Theo đó:</a:t>
            </a:r>
          </a:p>
        </p:txBody>
      </p:sp>
      <p:sp>
        <p:nvSpPr>
          <p:cNvPr id="2" name="Tiêu đề 12">
            <a:extLst>
              <a:ext uri="{FF2B5EF4-FFF2-40B4-BE49-F238E27FC236}">
                <a16:creationId xmlns:a16="http://schemas.microsoft.com/office/drawing/2014/main" id="{EECE2035-9324-1AC9-F03C-69453C4A0319}"/>
              </a:ext>
            </a:extLst>
          </p:cNvPr>
          <p:cNvSpPr txBox="1">
            <a:spLocks/>
          </p:cNvSpPr>
          <p:nvPr/>
        </p:nvSpPr>
        <p:spPr>
          <a:xfrm>
            <a:off x="913329" y="189829"/>
            <a:ext cx="10925804" cy="1326493"/>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Lập hóa đơn GTGT điện tử cho hàng xuất khẩu</a:t>
            </a:r>
          </a:p>
        </p:txBody>
      </p:sp>
    </p:spTree>
    <p:extLst>
      <p:ext uri="{BB962C8B-B14F-4D97-AF65-F5344CB8AC3E}">
        <p14:creationId xmlns:p14="http://schemas.microsoft.com/office/powerpoint/2010/main" val="562444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516322"/>
            <a:ext cx="10605570" cy="5078313"/>
          </a:xfrm>
          <a:prstGeom prst="rect">
            <a:avLst/>
          </a:prstGeom>
          <a:noFill/>
        </p:spPr>
        <p:txBody>
          <a:bodyPr wrap="square">
            <a:spAutoFit/>
          </a:bodyPr>
          <a:lstStyle/>
          <a:p>
            <a:pPr marL="339725" algn="just"/>
            <a:r>
              <a:rPr lang="vi-VN" sz="3600" dirty="0">
                <a:effectLst/>
                <a:latin typeface="Times New Roman" panose="02020603050405020304" pitchFamily="18" charset="0"/>
                <a:ea typeface="Times New Roman" panose="02020603050405020304" pitchFamily="18" charset="0"/>
              </a:rPr>
              <a:t>Trường hợp cơ sở kinh doanh áp dụng hóa đơn điện tử theo quy định tại Nghị định số 123/2020/NĐ-CP ngày 19/10/2020 của Chính phủ và Thông tư số 78/2021/TT-BTC ngày 17/9/2021 của Bộ Tài chính thì cơ sở kinh doanh kê khai, nộp thuế giá trị gia tăng theo phương pháp khấu trừ lập hóa đơn giá trị gia tăng điện tử cho hàng hóa xuất khẩu sau khi làm xong thủ tục xuất khẩu cho hàng hóa xuất khẩu.</a:t>
            </a:r>
          </a:p>
          <a:p>
            <a:pPr marL="339725" algn="just"/>
            <a:endParaRPr lang="vi-VN" sz="3600" dirty="0">
              <a:effectLst/>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EECE2035-9324-1AC9-F03C-69453C4A0319}"/>
              </a:ext>
            </a:extLst>
          </p:cNvPr>
          <p:cNvSpPr txBox="1">
            <a:spLocks/>
          </p:cNvSpPr>
          <p:nvPr/>
        </p:nvSpPr>
        <p:spPr>
          <a:xfrm>
            <a:off x="913329" y="189829"/>
            <a:ext cx="10925804" cy="1326493"/>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Lập hóa đơn GTGT điện tử cho hàng xuất khẩu (tt)</a:t>
            </a:r>
          </a:p>
        </p:txBody>
      </p:sp>
    </p:spTree>
    <p:extLst>
      <p:ext uri="{BB962C8B-B14F-4D97-AF65-F5344CB8AC3E}">
        <p14:creationId xmlns:p14="http://schemas.microsoft.com/office/powerpoint/2010/main" val="2485245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157467" y="1413029"/>
            <a:ext cx="10155929" cy="4624343"/>
          </a:xfrm>
          <a:prstGeom prst="rect">
            <a:avLst/>
          </a:prstGeom>
          <a:noFill/>
        </p:spPr>
        <p:txBody>
          <a:bodyPr wrap="square">
            <a:spAutoFit/>
          </a:bodyPr>
          <a:lstStyle/>
          <a:p>
            <a:pPr marL="339725" algn="just">
              <a:spcBef>
                <a:spcPts val="3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339725" algn="just">
              <a:spcBef>
                <a:spcPts val="300"/>
              </a:spcBef>
            </a:pP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120/TCT-CS ngày 10 tháng 01 năm 2024 của Tổng cục Thuế về lập hóa đơn GTGT điện tử cho hàng xuất khẩu</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18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hlinkClick r:id="rId4"/>
              </a:rPr>
              <a:t>https://1drv.ms/b/s!As4zVq12jgYsk-JJKIyxJepMo28OLg?e=jNmEA7</a:t>
            </a:r>
            <a:endParaRPr lang="vi-VN" sz="34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400" u="sng" dirty="0">
              <a:solidFill>
                <a:schemeClr val="accent1"/>
              </a:solidFill>
              <a:latin typeface="Times New Roman" panose="02020603050405020304" pitchFamily="18" charset="0"/>
              <a:cs typeface="Times New Roman" panose="02020603050405020304" pitchFamily="18" charset="0"/>
            </a:endParaRPr>
          </a:p>
        </p:txBody>
      </p:sp>
      <p:sp>
        <p:nvSpPr>
          <p:cNvPr id="2" name="Tiêu đề 12">
            <a:extLst>
              <a:ext uri="{FF2B5EF4-FFF2-40B4-BE49-F238E27FC236}">
                <a16:creationId xmlns:a16="http://schemas.microsoft.com/office/drawing/2014/main" id="{2A6EFA06-41D8-12CB-1F51-67B61724C768}"/>
              </a:ext>
            </a:extLst>
          </p:cNvPr>
          <p:cNvSpPr txBox="1">
            <a:spLocks/>
          </p:cNvSpPr>
          <p:nvPr/>
        </p:nvSpPr>
        <p:spPr>
          <a:xfrm>
            <a:off x="913329" y="189829"/>
            <a:ext cx="10925804" cy="1326493"/>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Lập hóa đơn GTGT điện tử cho hàng xuất khẩu (tt)</a:t>
            </a:r>
          </a:p>
        </p:txBody>
      </p:sp>
    </p:spTree>
    <p:extLst>
      <p:ext uri="{BB962C8B-B14F-4D97-AF65-F5344CB8AC3E}">
        <p14:creationId xmlns:p14="http://schemas.microsoft.com/office/powerpoint/2010/main" val="248534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1101" y="0"/>
            <a:ext cx="11015093" cy="677108"/>
          </a:xfrm>
          <a:prstGeom prst="rect">
            <a:avLst/>
          </a:prstGeom>
          <a:noFill/>
        </p:spPr>
        <p:txBody>
          <a:bodyPr wrap="square" lIns="91440" tIns="45720" rIns="91440" bIns="45720">
            <a:spAutoFit/>
          </a:bodyPr>
          <a:lstStyle/>
          <a:p>
            <a:pPr algn="ctr"/>
            <a:r>
              <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CÁC NỘI DUNG BẢN TIN THÁNG </a:t>
            </a:r>
            <a:r>
              <a:rPr lang="vi-VN"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04/2024</a:t>
            </a:r>
            <a:endPar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884" y="6070051"/>
            <a:ext cx="1572434" cy="449676"/>
          </a:xfrm>
          <a:prstGeom prst="rect">
            <a:avLst/>
          </a:prstGeom>
        </p:spPr>
      </p:pic>
      <p:graphicFrame>
        <p:nvGraphicFramePr>
          <p:cNvPr id="14" name="Diagram 13"/>
          <p:cNvGraphicFramePr/>
          <p:nvPr>
            <p:extLst>
              <p:ext uri="{D42A27DB-BD31-4B8C-83A1-F6EECF244321}">
                <p14:modId xmlns:p14="http://schemas.microsoft.com/office/powerpoint/2010/main" val="3236316998"/>
              </p:ext>
            </p:extLst>
          </p:nvPr>
        </p:nvGraphicFramePr>
        <p:xfrm>
          <a:off x="1701846" y="538212"/>
          <a:ext cx="9730509" cy="55934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4"/>
          <p:cNvSpPr>
            <a:spLocks noGrp="1"/>
          </p:cNvSpPr>
          <p:nvPr>
            <p:ph type="ftr" sz="quarter" idx="11"/>
          </p:nvPr>
        </p:nvSpPr>
        <p:spPr>
          <a:xfrm>
            <a:off x="511112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3" name="Rectangle 2">
            <a:extLst>
              <a:ext uri="{FF2B5EF4-FFF2-40B4-BE49-F238E27FC236}">
                <a16:creationId xmlns:a16="http://schemas.microsoft.com/office/drawing/2014/main" id="{2A6F0AEC-7045-303F-4720-B019078984CA}"/>
              </a:ext>
            </a:extLst>
          </p:cNvPr>
          <p:cNvSpPr/>
          <p:nvPr/>
        </p:nvSpPr>
        <p:spPr>
          <a:xfrm>
            <a:off x="2025570" y="5645525"/>
            <a:ext cx="9360021" cy="677107"/>
          </a:xfrm>
          <a:prstGeom prst="rect">
            <a:avLst/>
          </a:prstGeom>
          <a:solidFill>
            <a:schemeClr val="accent3">
              <a:lumMod val="60000"/>
              <a:lumOff val="40000"/>
            </a:schemeClr>
          </a:solidFill>
          <a:ln>
            <a:noFill/>
          </a:ln>
          <a:effectLst>
            <a:outerShdw blurRad="50800" dist="38100" dir="2700000" algn="tl" rotWithShape="0">
              <a:prstClr val="black">
                <a:alpha val="40000"/>
              </a:prstClr>
            </a:outerShdw>
          </a:effectLst>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231775" indent="-231775" algn="just">
              <a:lnSpc>
                <a:spcPct val="107000"/>
              </a:lnSpc>
            </a:pPr>
            <a:r>
              <a:rPr lang="vi-VN" sz="2200" b="1" dirty="0">
                <a:solidFill>
                  <a:schemeClr val="tx1"/>
                </a:solidFill>
                <a:latin typeface="Times New Roman" panose="02020603050405020304" pitchFamily="18" charset="0"/>
                <a:cs typeface="Times New Roman" panose="02020603050405020304" pitchFamily="18" charset="0"/>
              </a:rPr>
              <a:t>    8. Thu nhập chịu thuế từ hợp đồng dịch vụ môi giới bán hàng, quảng bá     sản phẩm</a:t>
            </a:r>
            <a:endParaRPr lang="en-US" sz="2200" dirty="0"/>
          </a:p>
        </p:txBody>
      </p:sp>
      <p:sp>
        <p:nvSpPr>
          <p:cNvPr id="2" name="Oval 1">
            <a:extLst>
              <a:ext uri="{FF2B5EF4-FFF2-40B4-BE49-F238E27FC236}">
                <a16:creationId xmlns:a16="http://schemas.microsoft.com/office/drawing/2014/main" id="{F50181C0-7913-8B4C-0150-5C77C9E76DFE}"/>
              </a:ext>
            </a:extLst>
          </p:cNvPr>
          <p:cNvSpPr/>
          <p:nvPr/>
        </p:nvSpPr>
        <p:spPr>
          <a:xfrm>
            <a:off x="1632395" y="5642681"/>
            <a:ext cx="694115" cy="677108"/>
          </a:xfrm>
          <a:prstGeom prst="ellipse">
            <a:avLst/>
          </a:prstGeom>
          <a:scene3d>
            <a:camera prst="orthographicFront"/>
            <a:lightRig rig="chilly" dir="t"/>
          </a:scene3d>
          <a:sp3d z="12700" extrusionH="1700" prstMaterial="dkEdge">
            <a:bevelT w="25400" h="6350" prst="softRound"/>
            <a:bevelB w="0" h="0" prst="convex"/>
          </a:sp3d>
        </p:spPr>
        <p:style>
          <a:lnRef idx="1">
            <a:schemeClr val="accent2">
              <a:hueOff val="-838123"/>
              <a:satOff val="-9658"/>
              <a:lumOff val="2159"/>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US"/>
          </a:p>
        </p:txBody>
      </p:sp>
    </p:spTree>
    <p:extLst>
      <p:ext uri="{BB962C8B-B14F-4D97-AF65-F5344CB8AC3E}">
        <p14:creationId xmlns:p14="http://schemas.microsoft.com/office/powerpoint/2010/main" val="421295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41400" y="1786741"/>
            <a:ext cx="10251591" cy="2308324"/>
          </a:xfrm>
          <a:prstGeom prst="rect">
            <a:avLst/>
          </a:prstGeom>
          <a:noFill/>
        </p:spPr>
        <p:txBody>
          <a:bodyPr wrap="square">
            <a:spAutoFit/>
          </a:bodyPr>
          <a:lstStyle/>
          <a:p>
            <a:pPr marL="339725" algn="just"/>
            <a:r>
              <a:rPr lang="vi-VN" sz="3600" dirty="0">
                <a:effectLst/>
                <a:latin typeface="Times New Roman" panose="02020603050405020304" pitchFamily="18" charset="0"/>
                <a:ea typeface="Times New Roman" panose="02020603050405020304" pitchFamily="18" charset="0"/>
              </a:rPr>
              <a:t>Ngày 15 tháng 01 năm 2024, Bảo hiểm xã hội TP. Hồ Chí Minh ban hành Thông báo số 257/TB-BHXH về việc điều chỉnh lãi suất tính lãi chậm đóng, truy đóng BHYT, BHXH, BHTN. Theo đó:</a:t>
            </a:r>
            <a:endParaRPr lang="vi-VN" sz="3600" i="1" u="sng" dirty="0">
              <a:effectLst/>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913329" y="345844"/>
            <a:ext cx="10736644" cy="11717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Lãi suất tính lãi chậm đóng, truy đóng BHYT, BHXH, BHTN</a:t>
            </a:r>
          </a:p>
        </p:txBody>
      </p:sp>
    </p:spTree>
    <p:extLst>
      <p:ext uri="{BB962C8B-B14F-4D97-AF65-F5344CB8AC3E}">
        <p14:creationId xmlns:p14="http://schemas.microsoft.com/office/powerpoint/2010/main" val="299622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41400" y="1670991"/>
            <a:ext cx="10251591" cy="3970318"/>
          </a:xfrm>
          <a:prstGeom prst="rect">
            <a:avLst/>
          </a:prstGeom>
          <a:noFill/>
        </p:spPr>
        <p:txBody>
          <a:bodyPr wrap="square">
            <a:spAutoFit/>
          </a:bodyPr>
          <a:lstStyle/>
          <a:p>
            <a:pPr marL="339725" algn="just"/>
            <a:r>
              <a:rPr lang="vi-VN" sz="3600" dirty="0">
                <a:effectLst/>
                <a:latin typeface="Times New Roman" panose="02020603050405020304" pitchFamily="18" charset="0"/>
                <a:ea typeface="Times New Roman" panose="02020603050405020304" pitchFamily="18" charset="0"/>
              </a:rPr>
              <a:t>Bảo hiểm xã hội Thành phố thông báo đến các đơn vị sử dụng lao động trên địa bàn thành phố mức lãi suất áp dụng kể từ ngày 01/01/2024 như sau:</a:t>
            </a:r>
          </a:p>
          <a:p>
            <a:pPr marL="911225" indent="-571500" algn="just">
              <a:buFont typeface="Wingdings" panose="05000000000000000000" pitchFamily="2" charset="2"/>
              <a:buChar char="Ø"/>
            </a:pPr>
            <a:r>
              <a:rPr lang="vi-VN" sz="3600" dirty="0">
                <a:effectLst/>
                <a:latin typeface="Times New Roman" panose="02020603050405020304" pitchFamily="18" charset="0"/>
                <a:ea typeface="Times New Roman" panose="02020603050405020304" pitchFamily="18" charset="0"/>
              </a:rPr>
              <a:t>Lãi suất tính lãi chậm đóng, truy đóng BHXH, BHTN là 0,363%/ tháng</a:t>
            </a:r>
          </a:p>
          <a:p>
            <a:pPr marL="911225" indent="-571500" algn="just">
              <a:buFont typeface="Wingdings" panose="05000000000000000000" pitchFamily="2" charset="2"/>
              <a:buChar char="Ø"/>
            </a:pPr>
            <a:r>
              <a:rPr lang="vi-VN" sz="3600" dirty="0">
                <a:effectLst/>
                <a:latin typeface="Times New Roman" panose="02020603050405020304" pitchFamily="18" charset="0"/>
                <a:ea typeface="Times New Roman" panose="02020603050405020304" pitchFamily="18" charset="0"/>
              </a:rPr>
              <a:t>Lãi suất tính lãi chậm đóng BHYT là 0,492%/ tháng. </a:t>
            </a:r>
          </a:p>
        </p:txBody>
      </p:sp>
      <p:sp>
        <p:nvSpPr>
          <p:cNvPr id="2" name="Tiêu đề 12">
            <a:extLst>
              <a:ext uri="{FF2B5EF4-FFF2-40B4-BE49-F238E27FC236}">
                <a16:creationId xmlns:a16="http://schemas.microsoft.com/office/drawing/2014/main" id="{25F9FA14-F9E4-C8B0-339A-B37915266845}"/>
              </a:ext>
            </a:extLst>
          </p:cNvPr>
          <p:cNvSpPr txBox="1">
            <a:spLocks/>
          </p:cNvSpPr>
          <p:nvPr/>
        </p:nvSpPr>
        <p:spPr>
          <a:xfrm>
            <a:off x="913329" y="345844"/>
            <a:ext cx="10736644" cy="11717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Lãi suất tính lãi chậm đóng, truy đóng BHYT, BHXH, BHTN (tt)</a:t>
            </a:r>
          </a:p>
        </p:txBody>
      </p:sp>
    </p:spTree>
    <p:extLst>
      <p:ext uri="{BB962C8B-B14F-4D97-AF65-F5344CB8AC3E}">
        <p14:creationId xmlns:p14="http://schemas.microsoft.com/office/powerpoint/2010/main" val="696678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134319" y="1591541"/>
            <a:ext cx="10266744" cy="5209118"/>
          </a:xfrm>
          <a:prstGeom prst="rect">
            <a:avLst/>
          </a:prstGeom>
          <a:noFill/>
        </p:spPr>
        <p:txBody>
          <a:bodyPr wrap="square">
            <a:spAutoFit/>
          </a:bodyPr>
          <a:lstStyle/>
          <a:p>
            <a:pPr marL="339725" algn="just">
              <a:spcBef>
                <a:spcPts val="3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 báo số 257/TB-BHXH ngày 15 tháng 01 năm 2024 của Bảo hiểm xã hội TP. Hồ Chí Minh về việc điều chỉnh lãi suất tính lãi chậm đóng, truy đóng BHYT, BHXH, BHTN.</a:t>
            </a:r>
          </a:p>
          <a:p>
            <a:pPr marL="339725" algn="just">
              <a:spcBef>
                <a:spcPts val="300"/>
              </a:spcBef>
            </a:pPr>
            <a:endParaRPr lang="en-US"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hlinkClick r:id="rId4"/>
              </a:rPr>
              <a:t>https://1drv.ms/b/s!As4zVq12jgYsk-JKRaxCtmmuF2x7eg?e=Df7Ucr</a:t>
            </a:r>
            <a:endParaRPr lang="vi-VN" sz="34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4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400" u="sng" dirty="0">
              <a:solidFill>
                <a:schemeClr val="accent1"/>
              </a:solidFill>
              <a:latin typeface="Times New Roman" panose="02020603050405020304" pitchFamily="18" charset="0"/>
              <a:cs typeface="Times New Roman" panose="02020603050405020304" pitchFamily="18" charset="0"/>
            </a:endParaRPr>
          </a:p>
        </p:txBody>
      </p:sp>
      <p:sp>
        <p:nvSpPr>
          <p:cNvPr id="2" name="Tiêu đề 12">
            <a:extLst>
              <a:ext uri="{FF2B5EF4-FFF2-40B4-BE49-F238E27FC236}">
                <a16:creationId xmlns:a16="http://schemas.microsoft.com/office/drawing/2014/main" id="{B4657A5A-A9A9-1D12-F581-D8214BD9D2D7}"/>
              </a:ext>
            </a:extLst>
          </p:cNvPr>
          <p:cNvSpPr txBox="1">
            <a:spLocks/>
          </p:cNvSpPr>
          <p:nvPr/>
        </p:nvSpPr>
        <p:spPr>
          <a:xfrm>
            <a:off x="913329" y="345844"/>
            <a:ext cx="10736644" cy="1171728"/>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Lãi suất tính lãi chậm đóng, truy đóng BHYT, BHXH, BHTN (tt)</a:t>
            </a:r>
          </a:p>
        </p:txBody>
      </p:sp>
    </p:spTree>
    <p:extLst>
      <p:ext uri="{BB962C8B-B14F-4D97-AF65-F5344CB8AC3E}">
        <p14:creationId xmlns:p14="http://schemas.microsoft.com/office/powerpoint/2010/main" val="3079736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120836" y="1547549"/>
            <a:ext cx="9950327" cy="1754326"/>
          </a:xfrm>
          <a:prstGeom prst="rect">
            <a:avLst/>
          </a:prstGeom>
          <a:noFill/>
        </p:spPr>
        <p:txBody>
          <a:bodyPr wrap="square">
            <a:spAutoFit/>
          </a:bodyPr>
          <a:lstStyle/>
          <a:p>
            <a:pPr marL="63500" algn="just"/>
            <a:r>
              <a:rPr lang="vi-VN" sz="3600" dirty="0">
                <a:effectLst/>
                <a:latin typeface="Times New Roman" panose="02020603050405020304" pitchFamily="18" charset="0"/>
                <a:ea typeface="Times New Roman" panose="02020603050405020304" pitchFamily="18" charset="0"/>
              </a:rPr>
              <a:t>Ngày 17 tháng 01 năm 2024, Tổng Cục thuế ban hành Công văn 230/TCT-KK giải đáp vướng mắc về tính tiền chậm nộp thuế TNDN tạm tính. Theo đó:</a:t>
            </a:r>
            <a:endParaRPr lang="vi-VN" sz="36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719881" y="548561"/>
            <a:ext cx="10752238" cy="1189004"/>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Tiền chậm nộp thuế TNDN tạm tính</a:t>
            </a:r>
          </a:p>
        </p:txBody>
      </p:sp>
    </p:spTree>
    <p:extLst>
      <p:ext uri="{BB962C8B-B14F-4D97-AF65-F5344CB8AC3E}">
        <p14:creationId xmlns:p14="http://schemas.microsoft.com/office/powerpoint/2010/main" val="736582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307938" y="1200311"/>
            <a:ext cx="9950327" cy="3970318"/>
          </a:xfrm>
          <a:prstGeom prst="rect">
            <a:avLst/>
          </a:prstGeom>
          <a:noFill/>
        </p:spPr>
        <p:txBody>
          <a:bodyPr wrap="square">
            <a:spAutoFit/>
          </a:bodyPr>
          <a:lstStyle/>
          <a:p>
            <a:pPr marL="63500" algn="just"/>
            <a:r>
              <a:rPr lang="vi-VN" sz="3600" dirty="0">
                <a:effectLst/>
                <a:latin typeface="Times New Roman" panose="02020603050405020304" pitchFamily="18" charset="0"/>
                <a:ea typeface="Times New Roman" panose="02020603050405020304" pitchFamily="18" charset="0"/>
              </a:rPr>
              <a:t>Thuế thu nhập doanh nghiệp là loại khai quyết toán theo năm, tạm nộp thuế theo quý. Theo quy định tại Luật Quản lý thuế và các văn bản hướng dẫn thi hành, người nộp thuế không có nghĩa vụ khai, nộp hồ sơ khai thuế thu nhập doanh nghiệp tạm nộp quý. Người nộp thuế phải tự xác định số thuế thu nhập doanh nghiệp tạm nộp quý. </a:t>
            </a:r>
            <a:endParaRPr lang="vi-VN" sz="3600" dirty="0">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E9690487-DEFF-3D12-3DC9-31FE584D6A53}"/>
              </a:ext>
            </a:extLst>
          </p:cNvPr>
          <p:cNvSpPr txBox="1">
            <a:spLocks/>
          </p:cNvSpPr>
          <p:nvPr/>
        </p:nvSpPr>
        <p:spPr>
          <a:xfrm>
            <a:off x="906982" y="367861"/>
            <a:ext cx="10752238" cy="8324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Tiền chậm nộp thuế TNDN tạm tính (tt)</a:t>
            </a:r>
          </a:p>
        </p:txBody>
      </p:sp>
    </p:spTree>
    <p:extLst>
      <p:ext uri="{BB962C8B-B14F-4D97-AF65-F5344CB8AC3E}">
        <p14:creationId xmlns:p14="http://schemas.microsoft.com/office/powerpoint/2010/main" val="835498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226915" y="1467564"/>
            <a:ext cx="10031349" cy="3970318"/>
          </a:xfrm>
          <a:prstGeom prst="rect">
            <a:avLst/>
          </a:prstGeom>
          <a:noFill/>
        </p:spPr>
        <p:txBody>
          <a:bodyPr wrap="square">
            <a:spAutoFit/>
          </a:bodyPr>
          <a:lstStyle/>
          <a:p>
            <a:pPr marL="288925" algn="just"/>
            <a:r>
              <a:rPr lang="vi-VN" sz="3600" dirty="0">
                <a:effectLst/>
                <a:latin typeface="Times New Roman" panose="02020603050405020304" pitchFamily="18" charset="0"/>
                <a:ea typeface="Times New Roman" panose="02020603050405020304" pitchFamily="18" charset="0"/>
              </a:rPr>
              <a:t>Số thuế thu nhập doanh nghiệp tạm nộp khai trên tờ khai quyết toán thuế năm là số tiền thuế thực nộp của người nộp thuế; hành vi không nộp, nộp thiếu thuế thu nhập doanh nghiệp tạm nộp không bị xử phạt vi phạm hành chính về hành vi khai thiếu thuế quy định tại Điều 16 Nghị định số 125/2020/NĐ-CP ngày 19/10/2020.</a:t>
            </a:r>
            <a:endParaRPr lang="vi-VN" sz="3600" dirty="0">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7DA706D1-44A0-C489-6137-7585F18C8524}"/>
              </a:ext>
            </a:extLst>
          </p:cNvPr>
          <p:cNvSpPr txBox="1">
            <a:spLocks/>
          </p:cNvSpPr>
          <p:nvPr/>
        </p:nvSpPr>
        <p:spPr>
          <a:xfrm>
            <a:off x="1069027" y="613721"/>
            <a:ext cx="10752238" cy="8324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Tiền chậm nộp thuế TNDN tạm tính (tt)</a:t>
            </a:r>
          </a:p>
        </p:txBody>
      </p:sp>
    </p:spTree>
    <p:extLst>
      <p:ext uri="{BB962C8B-B14F-4D97-AF65-F5344CB8AC3E}">
        <p14:creationId xmlns:p14="http://schemas.microsoft.com/office/powerpoint/2010/main" val="2791996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226915" y="1467564"/>
            <a:ext cx="10031349" cy="4524315"/>
          </a:xfrm>
          <a:prstGeom prst="rect">
            <a:avLst/>
          </a:prstGeom>
          <a:noFill/>
        </p:spPr>
        <p:txBody>
          <a:bodyPr wrap="square">
            <a:spAutoFit/>
          </a:bodyPr>
          <a:lstStyle/>
          <a:p>
            <a:pPr marL="288925" algn="just"/>
            <a:r>
              <a:rPr lang="vi-VN" sz="3600" dirty="0">
                <a:effectLst/>
                <a:latin typeface="Times New Roman" panose="02020603050405020304" pitchFamily="18" charset="0"/>
                <a:ea typeface="Times New Roman" panose="02020603050405020304" pitchFamily="18" charset="0"/>
              </a:rPr>
              <a:t>Về nội dung xác định tiền chậm nộp đối với hành vi nộp thiếu tiền thuế thu nhập doanh nghiệp tạm nộp theo tỷ lệ quy định trên quyết định xử phạt vi phạm hành chính: đề nghị Cục Thuế căn cứ quy định pháp luật về thanh tra, kiểm tra nêu trên và các văn bản hướng dẫn thi hành Luật để xác định truy thu số tiền thuế, tiền chậm nộp còn thiếu đảm bảo đúng quy định pháp luật. </a:t>
            </a:r>
            <a:endParaRPr lang="vi-VN" sz="3600" dirty="0">
              <a:latin typeface="Times New Roman" panose="02020603050405020304" pitchFamily="18" charset="0"/>
              <a:ea typeface="Times New Roman" panose="02020603050405020304" pitchFamily="18" charset="0"/>
            </a:endParaRPr>
          </a:p>
        </p:txBody>
      </p:sp>
      <p:sp>
        <p:nvSpPr>
          <p:cNvPr id="2" name="Tiêu đề 12">
            <a:extLst>
              <a:ext uri="{FF2B5EF4-FFF2-40B4-BE49-F238E27FC236}">
                <a16:creationId xmlns:a16="http://schemas.microsoft.com/office/drawing/2014/main" id="{7DA706D1-44A0-C489-6137-7585F18C8524}"/>
              </a:ext>
            </a:extLst>
          </p:cNvPr>
          <p:cNvSpPr txBox="1">
            <a:spLocks/>
          </p:cNvSpPr>
          <p:nvPr/>
        </p:nvSpPr>
        <p:spPr>
          <a:xfrm>
            <a:off x="1069027" y="613721"/>
            <a:ext cx="10752238" cy="8324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Tiền chậm nộp thuế TNDN tạm tính (tt)</a:t>
            </a:r>
          </a:p>
        </p:txBody>
      </p:sp>
    </p:spTree>
    <p:extLst>
      <p:ext uri="{BB962C8B-B14F-4D97-AF65-F5344CB8AC3E}">
        <p14:creationId xmlns:p14="http://schemas.microsoft.com/office/powerpoint/2010/main" val="19350398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95423" y="1581596"/>
            <a:ext cx="10505954" cy="4716676"/>
          </a:xfrm>
          <a:prstGeom prst="rect">
            <a:avLst/>
          </a:prstGeom>
          <a:noFill/>
        </p:spPr>
        <p:txBody>
          <a:bodyPr wrap="square">
            <a:spAutoFit/>
          </a:bodyPr>
          <a:lstStyle/>
          <a:p>
            <a:pPr marL="339725" algn="just">
              <a:spcBef>
                <a:spcPts val="3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339725" algn="just">
              <a:spcBef>
                <a:spcPts val="300"/>
              </a:spcBef>
            </a:pP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230/TCT-KK ngày 17 tháng 01 năm 2024 của Tổng Cục thuế ban hành giải đáp vướng mắc về tính tiền chậm nộp thuế TNDN tạm tính.</a:t>
            </a:r>
          </a:p>
          <a:p>
            <a:pPr marL="339725" algn="just">
              <a:spcBef>
                <a:spcPts val="300"/>
              </a:spcBef>
            </a:pPr>
            <a:endParaRPr lang="en-US"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hlinkClick r:id="rId4"/>
              </a:rPr>
              <a:t>https://1drv.ms/b/s!As4zVq12jgYsk-JLPKgQSZ409IlgoQ?e=DE1aBu</a:t>
            </a:r>
            <a:endParaRPr lang="vi-VN" sz="34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000" u="sng" dirty="0">
              <a:solidFill>
                <a:schemeClr val="accent1"/>
              </a:solidFill>
              <a:latin typeface="Times New Roman" panose="02020603050405020304" pitchFamily="18" charset="0"/>
              <a:cs typeface="Times New Roman" panose="02020603050405020304" pitchFamily="18" charset="0"/>
            </a:endParaRPr>
          </a:p>
        </p:txBody>
      </p:sp>
      <p:sp>
        <p:nvSpPr>
          <p:cNvPr id="2" name="Tiêu đề 12">
            <a:extLst>
              <a:ext uri="{FF2B5EF4-FFF2-40B4-BE49-F238E27FC236}">
                <a16:creationId xmlns:a16="http://schemas.microsoft.com/office/drawing/2014/main" id="{07C451A2-9092-FABF-FFC1-FE2ACE537AD7}"/>
              </a:ext>
            </a:extLst>
          </p:cNvPr>
          <p:cNvSpPr txBox="1">
            <a:spLocks/>
          </p:cNvSpPr>
          <p:nvPr/>
        </p:nvSpPr>
        <p:spPr>
          <a:xfrm>
            <a:off x="1069027" y="613721"/>
            <a:ext cx="10752238" cy="83245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7</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Tiền chậm nộp thuế TNDN tạm tính (tt)</a:t>
            </a:r>
          </a:p>
        </p:txBody>
      </p:sp>
    </p:spTree>
    <p:extLst>
      <p:ext uri="{BB962C8B-B14F-4D97-AF65-F5344CB8AC3E}">
        <p14:creationId xmlns:p14="http://schemas.microsoft.com/office/powerpoint/2010/main" val="3428620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122743" y="1537864"/>
            <a:ext cx="10231591" cy="4216539"/>
          </a:xfrm>
          <a:prstGeom prst="rect">
            <a:avLst/>
          </a:prstGeom>
          <a:noFill/>
        </p:spPr>
        <p:txBody>
          <a:bodyPr wrap="square">
            <a:spAutoFit/>
          </a:bodyPr>
          <a:lstStyle/>
          <a:p>
            <a:pPr marL="339725" algn="just"/>
            <a:r>
              <a:rPr lang="vi-VN" sz="3600" dirty="0">
                <a:effectLst/>
                <a:latin typeface="Times New Roman" panose="02020603050405020304" pitchFamily="18" charset="0"/>
                <a:ea typeface="Times New Roman" panose="02020603050405020304" pitchFamily="18" charset="0"/>
              </a:rPr>
              <a:t>Ngày 01 tháng 3 năm 2024, Tổng cục Thuế ban hành Công văn 764/TCT-DNNCN về xác định Thu nhập chịu thuế  từ hợp đồng dịch vụ môi giới bán hàng, quảng bá sản phẩm. Theo đó:</a:t>
            </a:r>
          </a:p>
          <a:p>
            <a:pPr marL="339725" algn="just"/>
            <a:endParaRPr lang="vi-VN" sz="1600" dirty="0">
              <a:latin typeface="Times New Roman" panose="02020603050405020304" pitchFamily="18" charset="0"/>
              <a:ea typeface="Times New Roman" panose="02020603050405020304" pitchFamily="18" charset="0"/>
            </a:endParaRPr>
          </a:p>
          <a:p>
            <a:pPr marL="339725" algn="just"/>
            <a:r>
              <a:rPr lang="vi-VN" sz="3600" dirty="0">
                <a:effectLst/>
                <a:latin typeface="Times New Roman" panose="02020603050405020304" pitchFamily="18" charset="0"/>
                <a:ea typeface="Times New Roman" panose="02020603050405020304" pitchFamily="18" charset="0"/>
              </a:rPr>
              <a:t>Trường hợp nếu người lao động là cá nhân không cư trú, phát sinh thu nhập ký hợp đồng dịch vụ môi giới bán hàng, quảng bá sản phẩm thì:</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939264" y="226189"/>
            <a:ext cx="10782835" cy="1248175"/>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Thu nhập chịu thuế từ hợp đồng dịch vụ môi giới bán hàng, quảng bá sản phẩm</a:t>
            </a:r>
          </a:p>
        </p:txBody>
      </p:sp>
    </p:spTree>
    <p:extLst>
      <p:ext uri="{BB962C8B-B14F-4D97-AF65-F5344CB8AC3E}">
        <p14:creationId xmlns:p14="http://schemas.microsoft.com/office/powerpoint/2010/main" val="33729038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899009" y="1387389"/>
            <a:ext cx="10455325" cy="4832092"/>
          </a:xfrm>
          <a:prstGeom prst="rect">
            <a:avLst/>
          </a:prstGeom>
          <a:noFill/>
        </p:spPr>
        <p:txBody>
          <a:bodyPr wrap="square">
            <a:spAutoFit/>
          </a:bodyPr>
          <a:lstStyle/>
          <a:p>
            <a:pPr marL="796925" indent="-457200" algn="just">
              <a:buFont typeface="Wingdings" panose="05000000000000000000" pitchFamily="2" charset="2"/>
              <a:buChar char="Ø"/>
            </a:pPr>
            <a:r>
              <a:rPr lang="vi-VN" sz="2800" dirty="0">
                <a:effectLst/>
                <a:latin typeface="Times New Roman" panose="02020603050405020304" pitchFamily="18" charset="0"/>
                <a:ea typeface="Times New Roman" panose="02020603050405020304" pitchFamily="18" charset="0"/>
              </a:rPr>
              <a:t>Nếu thu nhập của người lao động được xác định là thu nhập từ hoạt động hành nghề độc lập trong những lĩnh vực, ngành nghề được cấp giấy phép hoặc chứng chỉ hành nghề theo quy định của pháp luật thì thu nhập của người lao động là thu nhập từ kinh doanh;</a:t>
            </a:r>
          </a:p>
          <a:p>
            <a:pPr marL="796925" indent="-457200" algn="just">
              <a:buFont typeface="Wingdings" panose="05000000000000000000" pitchFamily="2" charset="2"/>
              <a:buChar char="Ø"/>
            </a:pPr>
            <a:r>
              <a:rPr lang="vi-VN" sz="2800" dirty="0">
                <a:effectLst/>
                <a:latin typeface="Times New Roman" panose="02020603050405020304" pitchFamily="18" charset="0"/>
                <a:ea typeface="Times New Roman" panose="02020603050405020304" pitchFamily="18" charset="0"/>
              </a:rPr>
              <a:t>Nếu thu nhập của người lao động được xác định là khoản tiền hoa hồng đại lý bán hàng hóa, tiền hoa hồng môi giới thì thu nhập của người lao động là thu nhập chịu thuế từ tiền lương, tiền công;</a:t>
            </a:r>
          </a:p>
          <a:p>
            <a:pPr marL="796925" indent="-457200" algn="just">
              <a:buFont typeface="Wingdings" panose="05000000000000000000" pitchFamily="2" charset="2"/>
              <a:buChar char="Ø"/>
            </a:pPr>
            <a:r>
              <a:rPr lang="vi-VN" sz="2800" dirty="0">
                <a:effectLst/>
                <a:latin typeface="Times New Roman" panose="02020603050405020304" pitchFamily="18" charset="0"/>
                <a:ea typeface="Times New Roman" panose="02020603050405020304" pitchFamily="18" charset="0"/>
              </a:rPr>
              <a:t>Trường hợp có sự khác nhau giữa các quy định tại Hiệp định và các quy định tại luật thuế trong nước thì sẽ áp dụng theo các quy định của Hiệp định.</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22743" y="110444"/>
            <a:ext cx="10448884" cy="1248175"/>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Thu nhập chịu thuế từ hợp đồng dịch vụ môi giới bán hàng, quảng bá sản phẩm (tt)</a:t>
            </a:r>
          </a:p>
        </p:txBody>
      </p:sp>
    </p:spTree>
    <p:extLst>
      <p:ext uri="{BB962C8B-B14F-4D97-AF65-F5344CB8AC3E}">
        <p14:creationId xmlns:p14="http://schemas.microsoft.com/office/powerpoint/2010/main" val="1466475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88717" y="1997839"/>
            <a:ext cx="10278318" cy="1754326"/>
          </a:xfrm>
          <a:prstGeom prst="rect">
            <a:avLst/>
          </a:prstGeom>
          <a:noFill/>
        </p:spPr>
        <p:txBody>
          <a:bodyPr wrap="square">
            <a:spAutoFit/>
          </a:bodyPr>
          <a:lstStyle/>
          <a:p>
            <a:pPr marL="231775" algn="just"/>
            <a:r>
              <a:rPr lang="vi-VN" sz="3600" dirty="0">
                <a:effectLst/>
                <a:latin typeface="Times New Roman" panose="02020603050405020304" pitchFamily="18" charset="0"/>
                <a:ea typeface="Times New Roman" panose="02020603050405020304" pitchFamily="18" charset="0"/>
              </a:rPr>
              <a:t>Ngày 20 tháng 3 năm 2024, Tổng cục Thuế ban hành Công văn số 1078/TCT-PC giải đáp vướng mắc về xử phạt vi phạm hành chính về hóa đơn. Theo đó:</a:t>
            </a:r>
            <a:endParaRPr lang="vi-VN" sz="36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88717" y="95206"/>
            <a:ext cx="10729731" cy="136320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Xử phạt vi phạm hành chính về hóa đơn</a:t>
            </a:r>
          </a:p>
        </p:txBody>
      </p:sp>
    </p:spTree>
    <p:extLst>
      <p:ext uri="{BB962C8B-B14F-4D97-AF65-F5344CB8AC3E}">
        <p14:creationId xmlns:p14="http://schemas.microsoft.com/office/powerpoint/2010/main" val="3692549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43648" y="1527300"/>
            <a:ext cx="10577333" cy="4739759"/>
          </a:xfrm>
          <a:prstGeom prst="rect">
            <a:avLst/>
          </a:prstGeom>
          <a:noFill/>
        </p:spPr>
        <p:txBody>
          <a:bodyPr wrap="square">
            <a:spAutoFit/>
          </a:bodyPr>
          <a:lstStyle/>
          <a:p>
            <a:pPr marL="339725" algn="just">
              <a:spcBef>
                <a:spcPts val="3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764/TCT-DNNCN Công văn 15/TCT-KK ngày 01 tháng 3 năm 2024 của Tổng cục Thuế về xác định Thu nhập chịu thuế từ hợp đồng dịch vụ môi giới bán hàng, quảng bá sản phẩm.</a:t>
            </a:r>
          </a:p>
          <a:p>
            <a:pPr marL="339725" algn="just">
              <a:spcBef>
                <a:spcPts val="300"/>
              </a:spcBef>
            </a:pPr>
            <a:endParaRPr lang="en-US"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300"/>
              </a:spcBef>
            </a:pPr>
            <a:r>
              <a:rPr lang="vi-VN" sz="3400" u="sng" dirty="0">
                <a:solidFill>
                  <a:schemeClr val="accent1"/>
                </a:solidFill>
                <a:latin typeface="Times New Roman" panose="02020603050405020304" pitchFamily="18" charset="0"/>
                <a:cs typeface="Times New Roman" panose="02020603050405020304" pitchFamily="18" charset="0"/>
                <a:hlinkClick r:id="rId4"/>
              </a:rPr>
              <a:t>https://1drv.ms/w/s!As4zVq12jgYsk-JMHRcxYITxIhKV2Q?e=w1IqXQ</a:t>
            </a:r>
            <a:endParaRPr lang="vi-VN" sz="3400" u="sng" dirty="0">
              <a:solidFill>
                <a:schemeClr val="accent1"/>
              </a:solidFill>
              <a:latin typeface="Times New Roman" panose="02020603050405020304" pitchFamily="18" charset="0"/>
              <a:cs typeface="Times New Roman" panose="02020603050405020304" pitchFamily="18" charset="0"/>
            </a:endParaRPr>
          </a:p>
          <a:p>
            <a:pPr marL="339725" algn="just">
              <a:spcBef>
                <a:spcPts val="300"/>
              </a:spcBef>
            </a:pPr>
            <a:endParaRPr lang="vi-VN" sz="3400" u="sng" dirty="0">
              <a:solidFill>
                <a:schemeClr val="accent1"/>
              </a:solidFill>
              <a:latin typeface="Times New Roman" panose="02020603050405020304" pitchFamily="18" charset="0"/>
              <a:cs typeface="Times New Roman" panose="02020603050405020304" pitchFamily="18" charset="0"/>
            </a:endParaRPr>
          </a:p>
        </p:txBody>
      </p:sp>
      <p:sp>
        <p:nvSpPr>
          <p:cNvPr id="3" name="Tiêu đề 12">
            <a:extLst>
              <a:ext uri="{FF2B5EF4-FFF2-40B4-BE49-F238E27FC236}">
                <a16:creationId xmlns:a16="http://schemas.microsoft.com/office/drawing/2014/main" id="{10CE1D1F-3634-9BE6-7438-4B4CBFBDEA7C}"/>
              </a:ext>
            </a:extLst>
          </p:cNvPr>
          <p:cNvSpPr txBox="1">
            <a:spLocks/>
          </p:cNvSpPr>
          <p:nvPr/>
        </p:nvSpPr>
        <p:spPr>
          <a:xfrm>
            <a:off x="1122743" y="110444"/>
            <a:ext cx="10448884" cy="1248175"/>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8</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Thu nhập chịu thuế từ hợp đồng dịch vụ môi giới bán hàng, quảng bá sản phẩm (tt)</a:t>
            </a:r>
          </a:p>
        </p:txBody>
      </p:sp>
    </p:spTree>
    <p:extLst>
      <p:ext uri="{BB962C8B-B14F-4D97-AF65-F5344CB8AC3E}">
        <p14:creationId xmlns:p14="http://schemas.microsoft.com/office/powerpoint/2010/main" val="2803091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47133" y="253155"/>
            <a:ext cx="11150600" cy="2806987"/>
          </a:xfrm>
          <a:prstGeom prst="rect">
            <a:avLst/>
          </a:prstGeom>
          <a:noFill/>
        </p:spPr>
        <p:txBody>
          <a:bodyPr wrap="square" lIns="91440" tIns="45720" rIns="91440" bIns="45720">
            <a:spAutoFit/>
          </a:bodyPr>
          <a:lstStyle/>
          <a:p>
            <a:pPr algn="ctr">
              <a:lnSpc>
                <a:spcPct val="150000"/>
              </a:lnSpc>
            </a:pP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Liên</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hệ</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với</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chúng</a:t>
            </a:r>
            <a:r>
              <a:rPr lang="en-US"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t>
            </a:r>
            <a:r>
              <a:rPr lang="vi-VN" sz="2000" i="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tôi:</a:t>
            </a: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
            </a:r>
            <a:b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b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CÔNG TY TNHH KIỂM TOÁN VIỆT TÍN</a:t>
            </a:r>
            <a:b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b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Lầu 7, Tòa nhà ACB Tower, 444A - 446 Cách Mạng Tháng 8, Phường 11, Quận 3, TP. Hồ Chí Minh</a:t>
            </a:r>
            <a:b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b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Tel : 028 3990 6959 </a:t>
            </a:r>
            <a:endParaRPr lang="en-US"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a:p>
            <a:pPr algn="ctr">
              <a:lnSpc>
                <a:spcPct val="150000"/>
              </a:lnSpc>
            </a:pP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Fax: 028 3990 6958</a:t>
            </a:r>
          </a:p>
          <a:p>
            <a:pPr algn="ctr">
              <a:lnSpc>
                <a:spcPct val="150000"/>
              </a:lnSpc>
            </a:pPr>
            <a:r>
              <a:rPr lang="vi-VN" sz="2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Email: </a:t>
            </a:r>
            <a:r>
              <a:rPr lang="vi-VN" sz="2000" b="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rPr>
              <a:t>info@vtac.com.vn</a:t>
            </a:r>
            <a:endParaRPr lang="en-US" sz="2000" b="1" u="sng"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Times New Roman" panose="02020603050405020304" pitchFamily="18" charset="0"/>
              <a:cs typeface="Times New Roman" panose="02020603050405020304" pitchFamily="18"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2264576916"/>
              </p:ext>
            </p:extLst>
          </p:nvPr>
        </p:nvGraphicFramePr>
        <p:xfrm>
          <a:off x="1524000" y="3169086"/>
          <a:ext cx="10206525" cy="2878629"/>
        </p:xfrm>
        <a:graphic>
          <a:graphicData uri="http://schemas.openxmlformats.org/drawingml/2006/table">
            <a:tbl>
              <a:tblPr firstRow="1" bandRow="1">
                <a:tableStyleId>{5C22544A-7EE6-4342-B048-85BDC9FD1C3A}</a:tableStyleId>
              </a:tblPr>
              <a:tblGrid>
                <a:gridCol w="5655240">
                  <a:extLst>
                    <a:ext uri="{9D8B030D-6E8A-4147-A177-3AD203B41FA5}">
                      <a16:colId xmlns:a16="http://schemas.microsoft.com/office/drawing/2014/main" val="20000"/>
                    </a:ext>
                  </a:extLst>
                </a:gridCol>
                <a:gridCol w="4551285">
                  <a:extLst>
                    <a:ext uri="{9D8B030D-6E8A-4147-A177-3AD203B41FA5}">
                      <a16:colId xmlns:a16="http://schemas.microsoft.com/office/drawing/2014/main" val="20001"/>
                    </a:ext>
                  </a:extLst>
                </a:gridCol>
              </a:tblGrid>
              <a:tr h="2878629">
                <a:tc>
                  <a:txBody>
                    <a:bodyPr/>
                    <a:lstStyle/>
                    <a:p>
                      <a:pPr>
                        <a:lnSpc>
                          <a:spcPct val="150000"/>
                        </a:lnSpc>
                      </a:pP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Ông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VÕ VĂN VÂN</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Chủ</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tị</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ch</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Hội</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đồng</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thành</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viên</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Tổng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Giám</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err="1">
                          <a:solidFill>
                            <a:schemeClr val="tx1"/>
                          </a:solidFill>
                          <a:effectLst/>
                          <a:latin typeface="Times New Roman" panose="02020603050405020304" pitchFamily="18" charset="0"/>
                          <a:ea typeface="+mn-ea"/>
                          <a:cs typeface="Times New Roman" panose="02020603050405020304" pitchFamily="18" charset="0"/>
                        </a:rPr>
                        <a:t>đốc</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Tel: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0283 9906 959</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(ext: 101)</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Fax: 0283 9906 958</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Mobile: +084 906 893 984</a:t>
                      </a:r>
                      <a:br>
                        <a:rPr lang="en-US" sz="2000" b="1" i="0" kern="1200" dirty="0">
                          <a:solidFill>
                            <a:schemeClr val="tx1"/>
                          </a:solidFill>
                          <a:effectLst/>
                          <a:latin typeface="Times New Roman" panose="02020603050405020304" pitchFamily="18" charset="0"/>
                          <a:ea typeface="+mn-ea"/>
                          <a:cs typeface="Times New Roman" panose="02020603050405020304" pitchFamily="18" charset="0"/>
                        </a:rPr>
                      </a:b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Email: </a:t>
                      </a:r>
                      <a:r>
                        <a:rPr lang="en-US" sz="2000" b="1" i="0" kern="1200" dirty="0">
                          <a:solidFill>
                            <a:srgbClr val="F49100"/>
                          </a:solidFill>
                          <a:effectLst/>
                          <a:latin typeface="Times New Roman" panose="02020603050405020304" pitchFamily="18" charset="0"/>
                          <a:ea typeface="+mn-ea"/>
                          <a:cs typeface="Times New Roman" panose="02020603050405020304" pitchFamily="18" charset="0"/>
                          <a:hlinkClick r:id="rId2">
                            <a:extLst>
                              <a:ext uri="{A12FA001-AC4F-418D-AE19-62706E023703}">
                                <ahyp:hlinkClr xmlns:ahyp="http://schemas.microsoft.com/office/drawing/2018/hyperlinkcolor" xmlns="" val="tx"/>
                              </a:ext>
                            </a:extLst>
                          </a:hlinkClick>
                        </a:rPr>
                        <a:t>vanvv@vtac.com.vn</a:t>
                      </a:r>
                      <a:endParaRPr lang="en-US" sz="2000" b="1" i="0" kern="1200" dirty="0">
                        <a:solidFill>
                          <a:srgbClr val="F49100"/>
                        </a:solidFill>
                        <a:effectLst/>
                        <a:latin typeface="Times New Roman" panose="02020603050405020304" pitchFamily="18" charset="0"/>
                        <a:ea typeface="+mn-ea"/>
                        <a:cs typeface="Times New Roman" panose="02020603050405020304" pitchFamily="18" charset="0"/>
                      </a:endParaRPr>
                    </a:p>
                  </a:txBody>
                  <a:tcPr>
                    <a:noFill/>
                  </a:tcPr>
                </a:tc>
                <a:tc>
                  <a:txBody>
                    <a:bodyPr/>
                    <a:lstStyle/>
                    <a:p>
                      <a:pPr>
                        <a:lnSpc>
                          <a:spcPct val="150000"/>
                        </a:lnSpc>
                      </a:pP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Bà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LÊ THỊ THU THẢO</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Giám đốc Kiểm toán</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Tel:  0</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2</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83</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9906</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959 (ext:107)</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Fax: 0</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2</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83</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9906</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958</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Mobile: +084</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9</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64</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014</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338</a:t>
                      </a: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
                      </a:r>
                      <a:br>
                        <a:rPr lang="vi-VN" sz="2000" b="1" i="0" kern="1200" dirty="0">
                          <a:solidFill>
                            <a:schemeClr val="tx1"/>
                          </a:solidFill>
                          <a:effectLst/>
                          <a:latin typeface="Times New Roman" panose="02020603050405020304" pitchFamily="18" charset="0"/>
                          <a:ea typeface="+mn-ea"/>
                          <a:cs typeface="Times New Roman" panose="02020603050405020304" pitchFamily="18" charset="0"/>
                        </a:rPr>
                      </a:br>
                      <a:r>
                        <a:rPr lang="vi-VN" sz="2000" b="1" i="0" kern="1200" dirty="0">
                          <a:solidFill>
                            <a:schemeClr val="tx1"/>
                          </a:solidFill>
                          <a:effectLst/>
                          <a:latin typeface="Times New Roman" panose="02020603050405020304" pitchFamily="18" charset="0"/>
                          <a:ea typeface="+mn-ea"/>
                          <a:cs typeface="Times New Roman" panose="02020603050405020304" pitchFamily="18" charset="0"/>
                        </a:rPr>
                        <a:t>Email: </a:t>
                      </a:r>
                      <a:r>
                        <a:rPr lang="vi-VN" sz="2000" b="1" i="0" kern="1200" dirty="0">
                          <a:solidFill>
                            <a:srgbClr val="F49100"/>
                          </a:solidFill>
                          <a:effectLst/>
                          <a:latin typeface="Times New Roman" panose="02020603050405020304" pitchFamily="18" charset="0"/>
                          <a:ea typeface="+mn-ea"/>
                          <a:cs typeface="Times New Roman" panose="02020603050405020304" pitchFamily="18" charset="0"/>
                          <a:hlinkClick r:id="rId3">
                            <a:extLst>
                              <a:ext uri="{A12FA001-AC4F-418D-AE19-62706E023703}">
                                <ahyp:hlinkClr xmlns:ahyp="http://schemas.microsoft.com/office/drawing/2018/hyperlinkcolor" xmlns="" val="tx"/>
                              </a:ext>
                            </a:extLst>
                          </a:hlinkClick>
                        </a:rPr>
                        <a:t>thaoltt@</a:t>
                      </a:r>
                      <a:r>
                        <a:rPr lang="en-US" sz="2000" b="1" i="0" kern="1200" dirty="0">
                          <a:solidFill>
                            <a:srgbClr val="F49100"/>
                          </a:solidFill>
                          <a:effectLst/>
                          <a:latin typeface="Times New Roman" panose="02020603050405020304" pitchFamily="18" charset="0"/>
                          <a:ea typeface="+mn-ea"/>
                          <a:cs typeface="Times New Roman" panose="02020603050405020304" pitchFamily="18" charset="0"/>
                          <a:hlinkClick r:id="rId3">
                            <a:extLst>
                              <a:ext uri="{A12FA001-AC4F-418D-AE19-62706E023703}">
                                <ahyp:hlinkClr xmlns:ahyp="http://schemas.microsoft.com/office/drawing/2018/hyperlinkcolor" xmlns="" val="tx"/>
                              </a:ext>
                            </a:extLst>
                          </a:hlinkClick>
                        </a:rPr>
                        <a:t>vtac.com.vn</a:t>
                      </a:r>
                      <a:endParaRPr lang="en-US" sz="2000" b="1" i="0" kern="1200" dirty="0">
                        <a:solidFill>
                          <a:srgbClr val="F49100"/>
                        </a:solidFill>
                        <a:effectLst/>
                        <a:latin typeface="Times New Roman" panose="02020603050405020304" pitchFamily="18" charset="0"/>
                        <a:ea typeface="+mn-ea"/>
                        <a:cs typeface="Times New Roman" panose="02020603050405020304" pitchFamily="18" charset="0"/>
                      </a:endParaRPr>
                    </a:p>
                  </a:txBody>
                  <a:tcPr>
                    <a:noFill/>
                  </a:tcPr>
                </a:tc>
                <a:extLst>
                  <a:ext uri="{0D108BD9-81ED-4DB2-BD59-A6C34878D82A}">
                    <a16:rowId xmlns:a16="http://schemas.microsoft.com/office/drawing/2014/main" val="10000"/>
                  </a:ext>
                </a:extLst>
              </a:tr>
            </a:tbl>
          </a:graphicData>
        </a:graphic>
      </p:graphicFrame>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127" y="6369233"/>
            <a:ext cx="1572434" cy="449676"/>
          </a:xfrm>
          <a:prstGeom prst="rect">
            <a:avLst/>
          </a:prstGeom>
        </p:spPr>
      </p:pic>
      <p:sp>
        <p:nvSpPr>
          <p:cNvPr id="8" name="Footer Placeholder 4">
            <a:extLst>
              <a:ext uri="{FF2B5EF4-FFF2-40B4-BE49-F238E27FC236}">
                <a16:creationId xmlns:a16="http://schemas.microsoft.com/office/drawing/2014/main" id="{52456086-8919-4903-82F4-3F68D7C87E67}"/>
              </a:ext>
            </a:extLst>
          </p:cNvPr>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Tree>
    <p:extLst>
      <p:ext uri="{BB962C8B-B14F-4D97-AF65-F5344CB8AC3E}">
        <p14:creationId xmlns:p14="http://schemas.microsoft.com/office/powerpoint/2010/main" val="1166080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913329" y="1618515"/>
            <a:ext cx="10424973" cy="3970318"/>
          </a:xfrm>
          <a:prstGeom prst="rect">
            <a:avLst/>
          </a:prstGeom>
          <a:noFill/>
        </p:spPr>
        <p:txBody>
          <a:bodyPr wrap="square">
            <a:spAutoFit/>
          </a:bodyPr>
          <a:lstStyle/>
          <a:p>
            <a:pPr marL="231775" algn="just"/>
            <a:r>
              <a:rPr lang="vi-VN" sz="3600" dirty="0">
                <a:effectLst/>
                <a:latin typeface="Times New Roman" panose="02020603050405020304" pitchFamily="18" charset="0"/>
                <a:ea typeface="Times New Roman" panose="02020603050405020304" pitchFamily="18" charset="0"/>
              </a:rPr>
              <a:t>Trường hợp người nộp thuế đã đăng ký sử dụng hóa đơn điện tử theo quy định tại Nghị định số 123/2020/NĐ-CP nhưng người nộp thuế vẫn sử dụng phiếu xuất kho theo quy định tại Thông tư số 39/2014/TT-BTC sau ngày 30/6/2022 thì phiếu xuất kho này là chứng từ được lập không đúng theo quy định. </a:t>
            </a:r>
            <a:endParaRPr lang="vi-VN" sz="36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913329" y="300942"/>
            <a:ext cx="10729731" cy="1173961"/>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Xử phạt vi phạm hành chính về hóa đơn (tt)</a:t>
            </a:r>
          </a:p>
        </p:txBody>
      </p:sp>
    </p:spTree>
    <p:extLst>
      <p:ext uri="{BB962C8B-B14F-4D97-AF65-F5344CB8AC3E}">
        <p14:creationId xmlns:p14="http://schemas.microsoft.com/office/powerpoint/2010/main" val="2171421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65707" y="1606940"/>
            <a:ext cx="10424973" cy="3970318"/>
          </a:xfrm>
          <a:prstGeom prst="rect">
            <a:avLst/>
          </a:prstGeom>
          <a:noFill/>
        </p:spPr>
        <p:txBody>
          <a:bodyPr wrap="square">
            <a:spAutoFit/>
          </a:bodyPr>
          <a:lstStyle/>
          <a:p>
            <a:pPr marL="231775" algn="just"/>
            <a:r>
              <a:rPr lang="vi-VN" sz="3600" dirty="0">
                <a:effectLst/>
                <a:latin typeface="Times New Roman" panose="02020603050405020304" pitchFamily="18" charset="0"/>
                <a:ea typeface="Times New Roman" panose="02020603050405020304" pitchFamily="18" charset="0"/>
              </a:rPr>
              <a:t>Trường hợp người nộp thuế sử dụng chứng từ này khi khai thuế làm giảm số tiền thuế phải nộp hoặc làm tăng số tiền thuế được hoàn, số tiền thuế được miễn, giảm thì tùy vào tình huống cụ thể người nộp thuế bị xem xét xử phạt theo quy định tại Điểm đ Khoản 1 Điều 16 hoặc điểm đ Khoản 1 Điều 17 Nghị định số 125/2020/NĐ-CP.</a:t>
            </a:r>
            <a:endParaRPr lang="vi-VN" sz="3600" dirty="0">
              <a:latin typeface="Times New Roman" panose="02020603050405020304" pitchFamily="18" charset="0"/>
              <a:ea typeface="Times New Roman" panose="02020603050405020304" pitchFamily="18" charset="0"/>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913329" y="300942"/>
            <a:ext cx="10729731" cy="1173961"/>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Xử phạt vi phạm hành chính về hóa đơn (tt)</a:t>
            </a:r>
          </a:p>
        </p:txBody>
      </p:sp>
    </p:spTree>
    <p:extLst>
      <p:ext uri="{BB962C8B-B14F-4D97-AF65-F5344CB8AC3E}">
        <p14:creationId xmlns:p14="http://schemas.microsoft.com/office/powerpoint/2010/main" val="71203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85450" y="1907930"/>
            <a:ext cx="10276991" cy="3693319"/>
          </a:xfrm>
          <a:prstGeom prst="rect">
            <a:avLst/>
          </a:prstGeom>
          <a:noFill/>
        </p:spPr>
        <p:txBody>
          <a:bodyPr wrap="square">
            <a:spAutoFit/>
          </a:bodyPr>
          <a:lstStyle/>
          <a:p>
            <a:pPr marL="339725" algn="just">
              <a:spcBef>
                <a:spcPts val="24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1078/TCT-PC giải đáp vướng mắc về xử phạt vi phạm hành chính về hóa đơn.</a:t>
            </a:r>
          </a:p>
          <a:p>
            <a:pPr marL="339725" algn="just">
              <a:spcBef>
                <a:spcPts val="24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339725">
              <a:spcBef>
                <a:spcPts val="600"/>
              </a:spcBef>
            </a:pPr>
            <a:r>
              <a:rPr lang="vi-VN" sz="3400" u="sng" dirty="0">
                <a:solidFill>
                  <a:schemeClr val="accent1"/>
                </a:solidFill>
                <a:latin typeface="Times New Roman" panose="02020603050405020304" pitchFamily="18" charset="0"/>
                <a:cs typeface="Times New Roman" panose="02020603050405020304" pitchFamily="18" charset="0"/>
                <a:hlinkClick r:id="rId4"/>
              </a:rPr>
              <a:t>https://1drv.ms/w/s!As4zVq12jgYsk-JFK_U_KahWqEcKsA?e=gizx5Y</a:t>
            </a:r>
            <a:endParaRPr lang="vi-VN" sz="3400" u="sng" dirty="0">
              <a:solidFill>
                <a:schemeClr val="accent1"/>
              </a:solidFill>
              <a:latin typeface="Times New Roman" panose="02020603050405020304" pitchFamily="18" charset="0"/>
              <a:cs typeface="Times New Roman" panose="02020603050405020304" pitchFamily="18" charset="0"/>
            </a:endParaRPr>
          </a:p>
          <a:p>
            <a:pPr marL="339725">
              <a:spcBef>
                <a:spcPts val="600"/>
              </a:spcBef>
            </a:pPr>
            <a:endParaRPr lang="vi-VN" sz="3400" u="sng" dirty="0">
              <a:solidFill>
                <a:schemeClr val="accent1"/>
              </a:solidFill>
              <a:latin typeface="Times New Roman" panose="02020603050405020304" pitchFamily="18" charset="0"/>
              <a:cs typeface="Times New Roman" panose="02020603050405020304" pitchFamily="18" charset="0"/>
            </a:endParaRPr>
          </a:p>
        </p:txBody>
      </p:sp>
      <p:sp>
        <p:nvSpPr>
          <p:cNvPr id="3" name="Tiêu đề 12">
            <a:extLst>
              <a:ext uri="{FF2B5EF4-FFF2-40B4-BE49-F238E27FC236}">
                <a16:creationId xmlns:a16="http://schemas.microsoft.com/office/drawing/2014/main" id="{4EF844B3-FA4C-88F1-B35D-E1DAF2BF1413}"/>
              </a:ext>
            </a:extLst>
          </p:cNvPr>
          <p:cNvSpPr txBox="1">
            <a:spLocks/>
          </p:cNvSpPr>
          <p:nvPr/>
        </p:nvSpPr>
        <p:spPr>
          <a:xfrm>
            <a:off x="1158795" y="95207"/>
            <a:ext cx="10496910" cy="136320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Xử phạt vi phạm hành chính về hóa đơn (tt)</a:t>
            </a:r>
          </a:p>
        </p:txBody>
      </p:sp>
    </p:spTree>
    <p:extLst>
      <p:ext uri="{BB962C8B-B14F-4D97-AF65-F5344CB8AC3E}">
        <p14:creationId xmlns:p14="http://schemas.microsoft.com/office/powerpoint/2010/main" val="2340192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93324" y="218083"/>
            <a:ext cx="10374775" cy="112908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Hướng dẫn nộp hồ sơ đề nghị miễn, giảm thuế theo Hiệp định tránh đánh thuế hai lần của cá nhân nước ngoài</a:t>
            </a:r>
          </a:p>
        </p:txBody>
      </p:sp>
      <p:sp>
        <p:nvSpPr>
          <p:cNvPr id="2" name="TextBox 1">
            <a:extLst>
              <a:ext uri="{FF2B5EF4-FFF2-40B4-BE49-F238E27FC236}">
                <a16:creationId xmlns:a16="http://schemas.microsoft.com/office/drawing/2014/main" id="{EAE0F353-07AC-2862-6EC4-58AD99C108FE}"/>
              </a:ext>
            </a:extLst>
          </p:cNvPr>
          <p:cNvSpPr txBox="1"/>
          <p:nvPr/>
        </p:nvSpPr>
        <p:spPr>
          <a:xfrm>
            <a:off x="1307939" y="1618221"/>
            <a:ext cx="9985052" cy="2862322"/>
          </a:xfrm>
          <a:prstGeom prst="rect">
            <a:avLst/>
          </a:prstGeom>
          <a:noFill/>
        </p:spPr>
        <p:txBody>
          <a:bodyPr wrap="square">
            <a:spAutoFit/>
          </a:bodyPr>
          <a:lstStyle/>
          <a:p>
            <a:pPr marL="114300" algn="just"/>
            <a:endParaRPr lang="vi-VN" sz="3600" dirty="0">
              <a:effectLst/>
              <a:latin typeface="Times New Roman" panose="02020603050405020304" pitchFamily="18" charset="0"/>
              <a:ea typeface="Times New Roman" panose="02020603050405020304" pitchFamily="18" charset="0"/>
            </a:endParaRPr>
          </a:p>
          <a:p>
            <a:pPr marL="114300" algn="just"/>
            <a:r>
              <a:rPr lang="vi-VN" sz="3600" dirty="0">
                <a:effectLst/>
                <a:latin typeface="Times New Roman" panose="02020603050405020304" pitchFamily="18" charset="0"/>
                <a:ea typeface="Times New Roman" panose="02020603050405020304" pitchFamily="18" charset="0"/>
              </a:rPr>
              <a:t>Ngày 03 tháng 01 năm 2024, Tổng cục Thuế ban hành Công văn số 17/TCT-DNNCN về việc kê khai số thuế được miễn, giảm theo Hiệp định tránh đánh thuế hai lần. Theo đó:</a:t>
            </a:r>
            <a:endParaRPr lang="vi-VN"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641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93324" y="218083"/>
            <a:ext cx="10374775" cy="112908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Hướng dẫn nộp hồ sơ đề nghị miễn, giảm thuế theo Hiệp định tránh đánh thuế hai lần của cá nhân nước ngoài (tt)</a:t>
            </a:r>
          </a:p>
        </p:txBody>
      </p:sp>
      <p:sp>
        <p:nvSpPr>
          <p:cNvPr id="2" name="TextBox 1">
            <a:extLst>
              <a:ext uri="{FF2B5EF4-FFF2-40B4-BE49-F238E27FC236}">
                <a16:creationId xmlns:a16="http://schemas.microsoft.com/office/drawing/2014/main" id="{EAE0F353-07AC-2862-6EC4-58AD99C108FE}"/>
              </a:ext>
            </a:extLst>
          </p:cNvPr>
          <p:cNvSpPr txBox="1"/>
          <p:nvPr/>
        </p:nvSpPr>
        <p:spPr>
          <a:xfrm>
            <a:off x="1307939" y="1618221"/>
            <a:ext cx="9985052" cy="4524315"/>
          </a:xfrm>
          <a:prstGeom prst="rect">
            <a:avLst/>
          </a:prstGeom>
          <a:noFill/>
        </p:spPr>
        <p:txBody>
          <a:bodyPr wrap="square">
            <a:spAutoFit/>
          </a:bodyPr>
          <a:lstStyle/>
          <a:p>
            <a:pPr marL="114300" algn="just"/>
            <a:endParaRPr lang="vi-VN" sz="3600" dirty="0">
              <a:effectLst/>
              <a:latin typeface="Times New Roman" panose="02020603050405020304" pitchFamily="18" charset="0"/>
              <a:ea typeface="Times New Roman" panose="02020603050405020304" pitchFamily="18" charset="0"/>
            </a:endParaRPr>
          </a:p>
          <a:p>
            <a:pPr marL="114300" algn="just"/>
            <a:r>
              <a:rPr lang="vi-VN" sz="3600" dirty="0">
                <a:effectLst/>
                <a:latin typeface="Times New Roman" panose="02020603050405020304" pitchFamily="18" charset="0"/>
                <a:ea typeface="Times New Roman" panose="02020603050405020304" pitchFamily="18" charset="0"/>
              </a:rPr>
              <a:t>Trường hợp cá nhân người nộp thuế là đối tượng không cư trú tại Việt Nam nếu thuộc đối tượng được miễn, giảm thuế theo Hiệp định tránh đánh thuế hai lần thì nộp hồ sơ đề nghị miễn, giảm thuế theo Hiệp định tránh đánh thuế hai lần (mẫu số 01/HTQT và các hồ sơ kèm theo) cùng với hồ sơ khai thuế (mẫu số 02/KK-TNCN) của lần khai thuế đầu tiên.</a:t>
            </a:r>
            <a:endParaRPr lang="vi-VN"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94798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7" name="Footer Placeholder 4"/>
          <p:cNvSpPr>
            <a:spLocks noGrp="1"/>
          </p:cNvSpPr>
          <p:nvPr>
            <p:ph type="ftr" sz="quarter" idx="11"/>
          </p:nvPr>
        </p:nvSpPr>
        <p:spPr>
          <a:xfrm>
            <a:off x="4995379" y="6313118"/>
            <a:ext cx="6297612" cy="449676"/>
          </a:xfrm>
        </p:spPr>
        <p:txBody>
          <a:bodyPr/>
          <a:lstStyle/>
          <a:p>
            <a:pPr algn="r"/>
            <a:r>
              <a:rPr lang="en-US" sz="1400" dirty="0">
                <a:solidFill>
                  <a:srgbClr val="0070C0"/>
                </a:solidFill>
              </a:rPr>
              <a:t>NEWS_April_2024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6" name="TextBox 5">
            <a:extLst>
              <a:ext uri="{FF2B5EF4-FFF2-40B4-BE49-F238E27FC236}">
                <a16:creationId xmlns:a16="http://schemas.microsoft.com/office/drawing/2014/main" id="{5E63BD44-5E06-F8E9-C04A-D5B56211CFEE}"/>
              </a:ext>
            </a:extLst>
          </p:cNvPr>
          <p:cNvSpPr txBox="1"/>
          <p:nvPr/>
        </p:nvSpPr>
        <p:spPr>
          <a:xfrm>
            <a:off x="1010846" y="2160694"/>
            <a:ext cx="10457253" cy="4262705"/>
          </a:xfrm>
          <a:prstGeom prst="rect">
            <a:avLst/>
          </a:prstGeom>
          <a:noFill/>
        </p:spPr>
        <p:txBody>
          <a:bodyPr wrap="square">
            <a:spAutoFit/>
          </a:bodyPr>
          <a:lstStyle/>
          <a:p>
            <a:pPr marL="406400" algn="just">
              <a:spcBef>
                <a:spcPts val="3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17/TCT-DNNCN ngày 03 tháng 01 năm 2024 của Tổng cục Thuế về việc kê khai số thuế được miễn, giảm theo Hiệp định tránh đánh thuế hai lần. </a:t>
            </a:r>
            <a:endParaRPr lang="en-US"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spcBef>
                <a:spcPts val="24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457200" algn="just">
              <a:spcBef>
                <a:spcPts val="600"/>
              </a:spcBef>
            </a:pPr>
            <a:r>
              <a:rPr lang="vi-VN" sz="3400" u="sng" dirty="0">
                <a:solidFill>
                  <a:schemeClr val="accent1"/>
                </a:solidFill>
                <a:latin typeface="Times New Roman" panose="02020603050405020304" pitchFamily="18" charset="0"/>
                <a:cs typeface="Times New Roman" panose="02020603050405020304" pitchFamily="18" charset="0"/>
                <a:hlinkClick r:id="rId4"/>
              </a:rPr>
              <a:t>https://1drv.ms/b/s!As4zVq12jgYsk-JEcPqDUbiHFxMbUA?e=0NMxvC</a:t>
            </a:r>
            <a:endParaRPr lang="vi-VN" sz="3400" u="sng" dirty="0">
              <a:solidFill>
                <a:schemeClr val="accent1"/>
              </a:solidFill>
              <a:latin typeface="Times New Roman" panose="02020603050405020304" pitchFamily="18" charset="0"/>
              <a:cs typeface="Times New Roman" panose="02020603050405020304" pitchFamily="18" charset="0"/>
            </a:endParaRPr>
          </a:p>
          <a:p>
            <a:pPr marL="457200" algn="just">
              <a:spcBef>
                <a:spcPts val="600"/>
              </a:spcBef>
            </a:pPr>
            <a:endParaRPr lang="vi-VN" sz="3300" u="sng" dirty="0">
              <a:solidFill>
                <a:schemeClr val="accent1"/>
              </a:solidFill>
              <a:latin typeface="Times New Roman" panose="02020603050405020304" pitchFamily="18" charset="0"/>
              <a:cs typeface="Times New Roman" panose="02020603050405020304" pitchFamily="18" charset="0"/>
            </a:endParaRPr>
          </a:p>
        </p:txBody>
      </p:sp>
      <p:sp>
        <p:nvSpPr>
          <p:cNvPr id="2" name="Tiêu đề 12">
            <a:extLst>
              <a:ext uri="{FF2B5EF4-FFF2-40B4-BE49-F238E27FC236}">
                <a16:creationId xmlns:a16="http://schemas.microsoft.com/office/drawing/2014/main" id="{57D4FF95-92F8-9459-B690-E1ECBFC62F4E}"/>
              </a:ext>
            </a:extLst>
          </p:cNvPr>
          <p:cNvSpPr txBox="1">
            <a:spLocks/>
          </p:cNvSpPr>
          <p:nvPr/>
        </p:nvSpPr>
        <p:spPr>
          <a:xfrm>
            <a:off x="1093324" y="218083"/>
            <a:ext cx="10374775" cy="1129080"/>
          </a:xfrm>
          <a:prstGeom prst="rect">
            <a:avLst/>
          </a:prstGeom>
        </p:spPr>
        <p:txBody>
          <a:bodyPr vert="horz" lIns="91440" tIns="45720" rIns="91440" bIns="45720" rtlCol="0" anchor="t">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6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36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6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Hướng dẫn nộp hồ sơ đề nghị miễn, giảm thuế theo Hiệp định tránh đánh thuế hai lần của cá nhân nước ngoài (tt)</a:t>
            </a:r>
          </a:p>
        </p:txBody>
      </p:sp>
    </p:spTree>
    <p:extLst>
      <p:ext uri="{BB962C8B-B14F-4D97-AF65-F5344CB8AC3E}">
        <p14:creationId xmlns:p14="http://schemas.microsoft.com/office/powerpoint/2010/main" val="2341696524"/>
      </p:ext>
    </p:extLst>
  </p:cSld>
  <p:clrMapOvr>
    <a:masterClrMapping/>
  </p:clrMapOvr>
</p:sld>
</file>

<file path=ppt/theme/theme1.xml><?xml version="1.0" encoding="utf-8"?>
<a:theme xmlns:a="http://schemas.openxmlformats.org/drawingml/2006/main" name="Wisp">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8169</TotalTime>
  <Words>2433</Words>
  <Application>Microsoft Office PowerPoint</Application>
  <PresentationFormat>Widescreen</PresentationFormat>
  <Paragraphs>190</Paragraphs>
  <Slides>31</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Calibri</vt:lpstr>
      <vt:lpstr>Century Gothic</vt:lpstr>
      <vt:lpstr>Tahoma</vt:lpstr>
      <vt:lpstr>Times New Roman</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http://acb.com.vn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Ngọc Hạnh</dc:creator>
  <cp:lastModifiedBy>ACBSAdmin</cp:lastModifiedBy>
  <cp:revision>1642</cp:revision>
  <cp:lastPrinted>2023-09-11T10:07:02Z</cp:lastPrinted>
  <dcterms:created xsi:type="dcterms:W3CDTF">2021-06-04T11:00:17Z</dcterms:created>
  <dcterms:modified xsi:type="dcterms:W3CDTF">2024-05-17T01:52:04Z</dcterms:modified>
</cp:coreProperties>
</file>