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95" r:id="rId1"/>
  </p:sldMasterIdLst>
  <p:notesMasterIdLst>
    <p:notesMasterId r:id="rId31"/>
  </p:notesMasterIdLst>
  <p:handoutMasterIdLst>
    <p:handoutMasterId r:id="rId32"/>
  </p:handoutMasterIdLst>
  <p:sldIdLst>
    <p:sldId id="265" r:id="rId2"/>
    <p:sldId id="365" r:id="rId3"/>
    <p:sldId id="656" r:id="rId4"/>
    <p:sldId id="635" r:id="rId5"/>
    <p:sldId id="637" r:id="rId6"/>
    <p:sldId id="638" r:id="rId7"/>
    <p:sldId id="657" r:id="rId8"/>
    <p:sldId id="639" r:id="rId9"/>
    <p:sldId id="641" r:id="rId10"/>
    <p:sldId id="640" r:id="rId11"/>
    <p:sldId id="642" r:id="rId12"/>
    <p:sldId id="658" r:id="rId13"/>
    <p:sldId id="643" r:id="rId14"/>
    <p:sldId id="659" r:id="rId15"/>
    <p:sldId id="644" r:id="rId16"/>
    <p:sldId id="646" r:id="rId17"/>
    <p:sldId id="647" r:id="rId18"/>
    <p:sldId id="649" r:id="rId19"/>
    <p:sldId id="660" r:id="rId20"/>
    <p:sldId id="648" r:id="rId21"/>
    <p:sldId id="661" r:id="rId22"/>
    <p:sldId id="650" r:id="rId23"/>
    <p:sldId id="652" r:id="rId24"/>
    <p:sldId id="662" r:id="rId25"/>
    <p:sldId id="653" r:id="rId26"/>
    <p:sldId id="654" r:id="rId27"/>
    <p:sldId id="663" r:id="rId28"/>
    <p:sldId id="651" r:id="rId29"/>
    <p:sldId id="655" r:id="rId30"/>
  </p:sldIdLst>
  <p:sldSz cx="12192000" cy="6858000"/>
  <p:notesSz cx="9296400" cy="7010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P" initials="H" lastIdx="1" clrIdx="0">
    <p:extLst>
      <p:ext uri="{19B8F6BF-5375-455C-9EA6-DF929625EA0E}">
        <p15:presenceInfo xmlns:p15="http://schemas.microsoft.com/office/powerpoint/2012/main" userId="H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FF"/>
    <a:srgbClr val="A814AC"/>
    <a:srgbClr val="367B1B"/>
    <a:srgbClr val="A21E70"/>
    <a:srgbClr val="A6834A"/>
    <a:srgbClr val="1A0EB2"/>
    <a:srgbClr val="5FFB11"/>
    <a:srgbClr val="0118BF"/>
    <a:srgbClr val="DCEB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35984E-6762-4A63-B368-8956E0DBFD82}" v="1025" dt="2024-06-09T11:06:31.86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46" autoAdjust="0"/>
    <p:restoredTop sz="92727" autoAdjust="0"/>
  </p:normalViewPr>
  <p:slideViewPr>
    <p:cSldViewPr snapToGrid="0">
      <p:cViewPr varScale="1">
        <p:scale>
          <a:sx n="55" d="100"/>
          <a:sy n="55" d="100"/>
        </p:scale>
        <p:origin x="113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u Thao" userId="2c068e76ad5633ce" providerId="LiveId" clId="{44EFDA9D-5EC5-4BFC-945B-F0420776CDFE}"/>
    <pc:docChg chg="undo custSel addSld delSld modSld modMainMaster modNotesMaster modHandout">
      <pc:chgData name="Thu Thao" userId="2c068e76ad5633ce" providerId="LiveId" clId="{44EFDA9D-5EC5-4BFC-945B-F0420776CDFE}" dt="2023-09-11T10:26:28.325" v="943"/>
      <pc:docMkLst>
        <pc:docMk/>
      </pc:docMkLst>
      <pc:sldChg chg="modSp mod">
        <pc:chgData name="Thu Thao" userId="2c068e76ad5633ce" providerId="LiveId" clId="{44EFDA9D-5EC5-4BFC-945B-F0420776CDFE}" dt="2023-09-08T14:02:24.732" v="4" actId="20577"/>
        <pc:sldMkLst>
          <pc:docMk/>
          <pc:sldMk cId="589610655" sldId="265"/>
        </pc:sldMkLst>
        <pc:spChg chg="mod">
          <ac:chgData name="Thu Thao" userId="2c068e76ad5633ce" providerId="LiveId" clId="{44EFDA9D-5EC5-4BFC-945B-F0420776CDFE}" dt="2023-09-08T14:02:24.732" v="4" actId="20577"/>
          <ac:spMkLst>
            <pc:docMk/>
            <pc:sldMk cId="589610655" sldId="265"/>
            <ac:spMk id="7" creationId="{00000000-0000-0000-0000-000000000000}"/>
          </ac:spMkLst>
        </pc:spChg>
      </pc:sldChg>
      <pc:sldChg chg="modSp mod">
        <pc:chgData name="Thu Thao" userId="2c068e76ad5633ce" providerId="LiveId" clId="{44EFDA9D-5EC5-4BFC-945B-F0420776CDFE}" dt="2023-09-11T10:26:28.325" v="943"/>
        <pc:sldMkLst>
          <pc:docMk/>
          <pc:sldMk cId="4212956585" sldId="365"/>
        </pc:sldMkLst>
        <pc:spChg chg="mod">
          <ac:chgData name="Thu Thao" userId="2c068e76ad5633ce" providerId="LiveId" clId="{44EFDA9D-5EC5-4BFC-945B-F0420776CDFE}" dt="2023-09-08T14:02:30.981" v="6" actId="20577"/>
          <ac:spMkLst>
            <pc:docMk/>
            <pc:sldMk cId="4212956585" sldId="365"/>
            <ac:spMk id="4" creationId="{00000000-0000-0000-0000-000000000000}"/>
          </ac:spMkLst>
        </pc:spChg>
        <pc:spChg chg="mod">
          <ac:chgData name="Thu Thao" userId="2c068e76ad5633ce" providerId="LiveId" clId="{44EFDA9D-5EC5-4BFC-945B-F0420776CDFE}" dt="2023-09-08T14:02:17.881" v="0"/>
          <ac:spMkLst>
            <pc:docMk/>
            <pc:sldMk cId="4212956585" sldId="365"/>
            <ac:spMk id="7" creationId="{00000000-0000-0000-0000-000000000000}"/>
          </ac:spMkLst>
        </pc:spChg>
        <pc:graphicFrameChg chg="mod">
          <ac:chgData name="Thu Thao" userId="2c068e76ad5633ce" providerId="LiveId" clId="{44EFDA9D-5EC5-4BFC-945B-F0420776CDFE}" dt="2023-09-11T10:26:28.325" v="943"/>
          <ac:graphicFrameMkLst>
            <pc:docMk/>
            <pc:sldMk cId="4212956585" sldId="365"/>
            <ac:graphicFrameMk id="14" creationId="{00000000-0000-0000-0000-000000000000}"/>
          </ac:graphicFrameMkLst>
        </pc:graphicFrameChg>
      </pc:sldChg>
      <pc:sldChg chg="modSp add del">
        <pc:chgData name="Thu Thao" userId="2c068e76ad5633ce" providerId="LiveId" clId="{44EFDA9D-5EC5-4BFC-945B-F0420776CDFE}" dt="2023-09-11T08:34:14.101" v="295" actId="47"/>
        <pc:sldMkLst>
          <pc:docMk/>
          <pc:sldMk cId="1166080980" sldId="367"/>
        </pc:sldMkLst>
        <pc:spChg chg="mod">
          <ac:chgData name="Thu Thao" userId="2c068e76ad5633ce" providerId="LiveId" clId="{44EFDA9D-5EC5-4BFC-945B-F0420776CDFE}" dt="2023-09-08T14:02:17.881" v="0"/>
          <ac:spMkLst>
            <pc:docMk/>
            <pc:sldMk cId="1166080980" sldId="367"/>
            <ac:spMk id="8" creationId="{52456086-8919-4903-82F4-3F68D7C87E67}"/>
          </ac:spMkLst>
        </pc:spChg>
      </pc:sldChg>
      <pc:sldChg chg="modSp mod">
        <pc:chgData name="Thu Thao" userId="2c068e76ad5633ce" providerId="LiveId" clId="{44EFDA9D-5EC5-4BFC-945B-F0420776CDFE}" dt="2023-09-11T10:12:34.640" v="926"/>
        <pc:sldMkLst>
          <pc:docMk/>
          <pc:sldMk cId="645601834" sldId="490"/>
        </pc:sldMkLst>
        <pc:spChg chg="mod">
          <ac:chgData name="Thu Thao" userId="2c068e76ad5633ce" providerId="LiveId" clId="{44EFDA9D-5EC5-4BFC-945B-F0420776CDFE}" dt="2023-09-11T10:12:34.640" v="926"/>
          <ac:spMkLst>
            <pc:docMk/>
            <pc:sldMk cId="645601834" sldId="490"/>
            <ac:spMk id="6" creationId="{5E63BD44-5E06-F8E9-C04A-D5B56211CFEE}"/>
          </ac:spMkLst>
        </pc:spChg>
        <pc:spChg chg="mod">
          <ac:chgData name="Thu Thao" userId="2c068e76ad5633ce" providerId="LiveId" clId="{44EFDA9D-5EC5-4BFC-945B-F0420776CDFE}" dt="2023-09-08T14:02:17.881" v="0"/>
          <ac:spMkLst>
            <pc:docMk/>
            <pc:sldMk cId="645601834" sldId="490"/>
            <ac:spMk id="7" creationId="{00000000-0000-0000-0000-000000000000}"/>
          </ac:spMkLst>
        </pc:spChg>
        <pc:spChg chg="mod">
          <ac:chgData name="Thu Thao" userId="2c068e76ad5633ce" providerId="LiveId" clId="{44EFDA9D-5EC5-4BFC-945B-F0420776CDFE}" dt="2023-09-11T07:43:21.784" v="12" actId="20577"/>
          <ac:spMkLst>
            <pc:docMk/>
            <pc:sldMk cId="645601834" sldId="490"/>
            <ac:spMk id="8" creationId="{4FC08806-1E25-A3AF-0E32-2C5615ED0F95}"/>
          </ac:spMkLst>
        </pc:spChg>
      </pc:sldChg>
      <pc:sldChg chg="modSp del">
        <pc:chgData name="Thu Thao" userId="2c068e76ad5633ce" providerId="LiveId" clId="{44EFDA9D-5EC5-4BFC-945B-F0420776CDFE}" dt="2023-09-11T08:32:48.006" v="252" actId="47"/>
        <pc:sldMkLst>
          <pc:docMk/>
          <pc:sldMk cId="3298865901" sldId="491"/>
        </pc:sldMkLst>
        <pc:spChg chg="mod">
          <ac:chgData name="Thu Thao" userId="2c068e76ad5633ce" providerId="LiveId" clId="{44EFDA9D-5EC5-4BFC-945B-F0420776CDFE}" dt="2023-09-08T14:02:17.881" v="0"/>
          <ac:spMkLst>
            <pc:docMk/>
            <pc:sldMk cId="3298865901" sldId="491"/>
            <ac:spMk id="7" creationId="{00000000-0000-0000-0000-000000000000}"/>
          </ac:spMkLst>
        </pc:spChg>
      </pc:sldChg>
      <pc:sldChg chg="modSp del">
        <pc:chgData name="Thu Thao" userId="2c068e76ad5633ce" providerId="LiveId" clId="{44EFDA9D-5EC5-4BFC-945B-F0420776CDFE}" dt="2023-09-11T08:32:48.562" v="253" actId="47"/>
        <pc:sldMkLst>
          <pc:docMk/>
          <pc:sldMk cId="3520455716" sldId="502"/>
        </pc:sldMkLst>
        <pc:spChg chg="mod">
          <ac:chgData name="Thu Thao" userId="2c068e76ad5633ce" providerId="LiveId" clId="{44EFDA9D-5EC5-4BFC-945B-F0420776CDFE}" dt="2023-09-08T14:02:17.881" v="0"/>
          <ac:spMkLst>
            <pc:docMk/>
            <pc:sldMk cId="3520455716" sldId="502"/>
            <ac:spMk id="7" creationId="{00000000-0000-0000-0000-000000000000}"/>
          </ac:spMkLst>
        </pc:spChg>
      </pc:sldChg>
      <pc:sldChg chg="modSp del">
        <pc:chgData name="Thu Thao" userId="2c068e76ad5633ce" providerId="LiveId" clId="{44EFDA9D-5EC5-4BFC-945B-F0420776CDFE}" dt="2023-09-11T08:32:49.769" v="256" actId="47"/>
        <pc:sldMkLst>
          <pc:docMk/>
          <pc:sldMk cId="1792272919" sldId="504"/>
        </pc:sldMkLst>
        <pc:spChg chg="mod">
          <ac:chgData name="Thu Thao" userId="2c068e76ad5633ce" providerId="LiveId" clId="{44EFDA9D-5EC5-4BFC-945B-F0420776CDFE}" dt="2023-09-08T14:02:17.881" v="0"/>
          <ac:spMkLst>
            <pc:docMk/>
            <pc:sldMk cId="1792272919" sldId="504"/>
            <ac:spMk id="7" creationId="{00000000-0000-0000-0000-000000000000}"/>
          </ac:spMkLst>
        </pc:spChg>
      </pc:sldChg>
      <pc:sldChg chg="modSp del">
        <pc:chgData name="Thu Thao" userId="2c068e76ad5633ce" providerId="LiveId" clId="{44EFDA9D-5EC5-4BFC-945B-F0420776CDFE}" dt="2023-09-11T08:32:49.143" v="254" actId="47"/>
        <pc:sldMkLst>
          <pc:docMk/>
          <pc:sldMk cId="1728989462" sldId="505"/>
        </pc:sldMkLst>
        <pc:spChg chg="mod">
          <ac:chgData name="Thu Thao" userId="2c068e76ad5633ce" providerId="LiveId" clId="{44EFDA9D-5EC5-4BFC-945B-F0420776CDFE}" dt="2023-09-08T14:02:17.881" v="0"/>
          <ac:spMkLst>
            <pc:docMk/>
            <pc:sldMk cId="1728989462" sldId="505"/>
            <ac:spMk id="7" creationId="{00000000-0000-0000-0000-000000000000}"/>
          </ac:spMkLst>
        </pc:spChg>
      </pc:sldChg>
      <pc:sldChg chg="modSp del">
        <pc:chgData name="Thu Thao" userId="2c068e76ad5633ce" providerId="LiveId" clId="{44EFDA9D-5EC5-4BFC-945B-F0420776CDFE}" dt="2023-09-11T08:32:49.452" v="255" actId="47"/>
        <pc:sldMkLst>
          <pc:docMk/>
          <pc:sldMk cId="280809234" sldId="506"/>
        </pc:sldMkLst>
        <pc:spChg chg="mod">
          <ac:chgData name="Thu Thao" userId="2c068e76ad5633ce" providerId="LiveId" clId="{44EFDA9D-5EC5-4BFC-945B-F0420776CDFE}" dt="2023-09-08T14:02:17.881" v="0"/>
          <ac:spMkLst>
            <pc:docMk/>
            <pc:sldMk cId="280809234" sldId="506"/>
            <ac:spMk id="7" creationId="{00000000-0000-0000-0000-000000000000}"/>
          </ac:spMkLst>
        </pc:spChg>
      </pc:sldChg>
      <pc:sldChg chg="delSp modSp del mod">
        <pc:chgData name="Thu Thao" userId="2c068e76ad5633ce" providerId="LiveId" clId="{44EFDA9D-5EC5-4BFC-945B-F0420776CDFE}" dt="2023-09-11T07:47:30.716" v="53" actId="47"/>
        <pc:sldMkLst>
          <pc:docMk/>
          <pc:sldMk cId="3174193444" sldId="511"/>
        </pc:sldMkLst>
        <pc:spChg chg="del mod">
          <ac:chgData name="Thu Thao" userId="2c068e76ad5633ce" providerId="LiveId" clId="{44EFDA9D-5EC5-4BFC-945B-F0420776CDFE}" dt="2023-09-11T07:47:23.543" v="52" actId="478"/>
          <ac:spMkLst>
            <pc:docMk/>
            <pc:sldMk cId="3174193444" sldId="511"/>
            <ac:spMk id="6" creationId="{5E63BD44-5E06-F8E9-C04A-D5B56211CFEE}"/>
          </ac:spMkLst>
        </pc:spChg>
        <pc:spChg chg="mod">
          <ac:chgData name="Thu Thao" userId="2c068e76ad5633ce" providerId="LiveId" clId="{44EFDA9D-5EC5-4BFC-945B-F0420776CDFE}" dt="2023-09-08T14:02:17.881" v="0"/>
          <ac:spMkLst>
            <pc:docMk/>
            <pc:sldMk cId="3174193444" sldId="511"/>
            <ac:spMk id="7" creationId="{00000000-0000-0000-0000-000000000000}"/>
          </ac:spMkLst>
        </pc:spChg>
        <pc:spChg chg="mod">
          <ac:chgData name="Thu Thao" userId="2c068e76ad5633ce" providerId="LiveId" clId="{44EFDA9D-5EC5-4BFC-945B-F0420776CDFE}" dt="2023-09-11T04:31:32.729" v="7" actId="1076"/>
          <ac:spMkLst>
            <pc:docMk/>
            <pc:sldMk cId="3174193444" sldId="511"/>
            <ac:spMk id="8" creationId="{4FC08806-1E25-A3AF-0E32-2C5615ED0F95}"/>
          </ac:spMkLst>
        </pc:spChg>
      </pc:sldChg>
      <pc:sldChg chg="modSp del">
        <pc:chgData name="Thu Thao" userId="2c068e76ad5633ce" providerId="LiveId" clId="{44EFDA9D-5EC5-4BFC-945B-F0420776CDFE}" dt="2023-09-11T07:47:33.631" v="55" actId="47"/>
        <pc:sldMkLst>
          <pc:docMk/>
          <pc:sldMk cId="2087983908" sldId="512"/>
        </pc:sldMkLst>
        <pc:spChg chg="mod">
          <ac:chgData name="Thu Thao" userId="2c068e76ad5633ce" providerId="LiveId" clId="{44EFDA9D-5EC5-4BFC-945B-F0420776CDFE}" dt="2023-09-08T14:02:17.881" v="0"/>
          <ac:spMkLst>
            <pc:docMk/>
            <pc:sldMk cId="2087983908" sldId="512"/>
            <ac:spMk id="7" creationId="{00000000-0000-0000-0000-000000000000}"/>
          </ac:spMkLst>
        </pc:spChg>
      </pc:sldChg>
      <pc:sldChg chg="modSp del">
        <pc:chgData name="Thu Thao" userId="2c068e76ad5633ce" providerId="LiveId" clId="{44EFDA9D-5EC5-4BFC-945B-F0420776CDFE}" dt="2023-09-11T07:47:32.682" v="54" actId="47"/>
        <pc:sldMkLst>
          <pc:docMk/>
          <pc:sldMk cId="971531677" sldId="514"/>
        </pc:sldMkLst>
        <pc:spChg chg="mod">
          <ac:chgData name="Thu Thao" userId="2c068e76ad5633ce" providerId="LiveId" clId="{44EFDA9D-5EC5-4BFC-945B-F0420776CDFE}" dt="2023-09-08T14:02:17.881" v="0"/>
          <ac:spMkLst>
            <pc:docMk/>
            <pc:sldMk cId="971531677" sldId="514"/>
            <ac:spMk id="7" creationId="{00000000-0000-0000-0000-000000000000}"/>
          </ac:spMkLst>
        </pc:spChg>
      </pc:sldChg>
      <pc:sldChg chg="modSp del">
        <pc:chgData name="Thu Thao" userId="2c068e76ad5633ce" providerId="LiveId" clId="{44EFDA9D-5EC5-4BFC-945B-F0420776CDFE}" dt="2023-09-11T07:47:34.192" v="56" actId="47"/>
        <pc:sldMkLst>
          <pc:docMk/>
          <pc:sldMk cId="2962607978" sldId="515"/>
        </pc:sldMkLst>
        <pc:spChg chg="mod">
          <ac:chgData name="Thu Thao" userId="2c068e76ad5633ce" providerId="LiveId" clId="{44EFDA9D-5EC5-4BFC-945B-F0420776CDFE}" dt="2023-09-08T14:02:17.881" v="0"/>
          <ac:spMkLst>
            <pc:docMk/>
            <pc:sldMk cId="2962607978" sldId="515"/>
            <ac:spMk id="7" creationId="{00000000-0000-0000-0000-000000000000}"/>
          </ac:spMkLst>
        </pc:spChg>
      </pc:sldChg>
      <pc:sldChg chg="modSp del">
        <pc:chgData name="Thu Thao" userId="2c068e76ad5633ce" providerId="LiveId" clId="{44EFDA9D-5EC5-4BFC-945B-F0420776CDFE}" dt="2023-09-11T07:47:34.639" v="57" actId="47"/>
        <pc:sldMkLst>
          <pc:docMk/>
          <pc:sldMk cId="524607516" sldId="516"/>
        </pc:sldMkLst>
        <pc:spChg chg="mod">
          <ac:chgData name="Thu Thao" userId="2c068e76ad5633ce" providerId="LiveId" clId="{44EFDA9D-5EC5-4BFC-945B-F0420776CDFE}" dt="2023-09-08T14:02:17.881" v="0"/>
          <ac:spMkLst>
            <pc:docMk/>
            <pc:sldMk cId="524607516" sldId="516"/>
            <ac:spMk id="7" creationId="{00000000-0000-0000-0000-000000000000}"/>
          </ac:spMkLst>
        </pc:spChg>
      </pc:sldChg>
      <pc:sldChg chg="modSp del">
        <pc:chgData name="Thu Thao" userId="2c068e76ad5633ce" providerId="LiveId" clId="{44EFDA9D-5EC5-4BFC-945B-F0420776CDFE}" dt="2023-09-11T07:47:35.291" v="58" actId="47"/>
        <pc:sldMkLst>
          <pc:docMk/>
          <pc:sldMk cId="1178523497" sldId="517"/>
        </pc:sldMkLst>
        <pc:spChg chg="mod">
          <ac:chgData name="Thu Thao" userId="2c068e76ad5633ce" providerId="LiveId" clId="{44EFDA9D-5EC5-4BFC-945B-F0420776CDFE}" dt="2023-09-08T14:02:17.881" v="0"/>
          <ac:spMkLst>
            <pc:docMk/>
            <pc:sldMk cId="1178523497" sldId="517"/>
            <ac:spMk id="7" creationId="{00000000-0000-0000-0000-000000000000}"/>
          </ac:spMkLst>
        </pc:spChg>
      </pc:sldChg>
      <pc:sldChg chg="modSp del">
        <pc:chgData name="Thu Thao" userId="2c068e76ad5633ce" providerId="LiveId" clId="{44EFDA9D-5EC5-4BFC-945B-F0420776CDFE}" dt="2023-09-11T07:47:35.979" v="59" actId="47"/>
        <pc:sldMkLst>
          <pc:docMk/>
          <pc:sldMk cId="90222542" sldId="518"/>
        </pc:sldMkLst>
        <pc:spChg chg="mod">
          <ac:chgData name="Thu Thao" userId="2c068e76ad5633ce" providerId="LiveId" clId="{44EFDA9D-5EC5-4BFC-945B-F0420776CDFE}" dt="2023-09-08T14:02:17.881" v="0"/>
          <ac:spMkLst>
            <pc:docMk/>
            <pc:sldMk cId="90222542" sldId="518"/>
            <ac:spMk id="7" creationId="{00000000-0000-0000-0000-000000000000}"/>
          </ac:spMkLst>
        </pc:spChg>
      </pc:sldChg>
      <pc:sldChg chg="modSp mod">
        <pc:chgData name="Thu Thao" userId="2c068e76ad5633ce" providerId="LiveId" clId="{44EFDA9D-5EC5-4BFC-945B-F0420776CDFE}" dt="2023-09-11T09:04:10.176" v="648" actId="20577"/>
        <pc:sldMkLst>
          <pc:docMk/>
          <pc:sldMk cId="2340192846" sldId="519"/>
        </pc:sldMkLst>
        <pc:spChg chg="mod">
          <ac:chgData name="Thu Thao" userId="2c068e76ad5633ce" providerId="LiveId" clId="{44EFDA9D-5EC5-4BFC-945B-F0420776CDFE}" dt="2023-09-11T09:04:10.176" v="648" actId="20577"/>
          <ac:spMkLst>
            <pc:docMk/>
            <pc:sldMk cId="2340192846" sldId="519"/>
            <ac:spMk id="6" creationId="{5E63BD44-5E06-F8E9-C04A-D5B56211CFEE}"/>
          </ac:spMkLst>
        </pc:spChg>
        <pc:spChg chg="mod">
          <ac:chgData name="Thu Thao" userId="2c068e76ad5633ce" providerId="LiveId" clId="{44EFDA9D-5EC5-4BFC-945B-F0420776CDFE}" dt="2023-09-08T14:02:17.881" v="0"/>
          <ac:spMkLst>
            <pc:docMk/>
            <pc:sldMk cId="2340192846" sldId="519"/>
            <ac:spMk id="7" creationId="{00000000-0000-0000-0000-000000000000}"/>
          </ac:spMkLst>
        </pc:spChg>
        <pc:spChg chg="mod">
          <ac:chgData name="Thu Thao" userId="2c068e76ad5633ce" providerId="LiveId" clId="{44EFDA9D-5EC5-4BFC-945B-F0420776CDFE}" dt="2023-09-11T07:47:42.572" v="60"/>
          <ac:spMkLst>
            <pc:docMk/>
            <pc:sldMk cId="2340192846" sldId="519"/>
            <ac:spMk id="8" creationId="{4FC08806-1E25-A3AF-0E32-2C5615ED0F95}"/>
          </ac:spMkLst>
        </pc:spChg>
      </pc:sldChg>
      <pc:sldChg chg="addSp delSp modSp mod">
        <pc:chgData name="Thu Thao" userId="2c068e76ad5633ce" providerId="LiveId" clId="{44EFDA9D-5EC5-4BFC-945B-F0420776CDFE}" dt="2023-09-11T08:19:10.411" v="124" actId="14100"/>
        <pc:sldMkLst>
          <pc:docMk/>
          <pc:sldMk cId="646410701" sldId="520"/>
        </pc:sldMkLst>
        <pc:spChg chg="mod">
          <ac:chgData name="Thu Thao" userId="2c068e76ad5633ce" providerId="LiveId" clId="{44EFDA9D-5EC5-4BFC-945B-F0420776CDFE}" dt="2023-09-11T08:15:35.787" v="85" actId="1076"/>
          <ac:spMkLst>
            <pc:docMk/>
            <pc:sldMk cId="646410701" sldId="520"/>
            <ac:spMk id="2" creationId="{EAE0F353-07AC-2862-6EC4-58AD99C108FE}"/>
          </ac:spMkLst>
        </pc:spChg>
        <pc:spChg chg="add del">
          <ac:chgData name="Thu Thao" userId="2c068e76ad5633ce" providerId="LiveId" clId="{44EFDA9D-5EC5-4BFC-945B-F0420776CDFE}" dt="2023-09-11T08:17:13.969" v="90" actId="22"/>
          <ac:spMkLst>
            <pc:docMk/>
            <pc:sldMk cId="646410701" sldId="520"/>
            <ac:spMk id="4" creationId="{1A4C96A3-FED7-79B6-4679-4B0C1537EB27}"/>
          </ac:spMkLst>
        </pc:spChg>
        <pc:spChg chg="mod">
          <ac:chgData name="Thu Thao" userId="2c068e76ad5633ce" providerId="LiveId" clId="{44EFDA9D-5EC5-4BFC-945B-F0420776CDFE}" dt="2023-09-08T14:02:17.881" v="0"/>
          <ac:spMkLst>
            <pc:docMk/>
            <pc:sldMk cId="646410701" sldId="520"/>
            <ac:spMk id="7" creationId="{00000000-0000-0000-0000-000000000000}"/>
          </ac:spMkLst>
        </pc:spChg>
        <pc:spChg chg="mod">
          <ac:chgData name="Thu Thao" userId="2c068e76ad5633ce" providerId="LiveId" clId="{44EFDA9D-5EC5-4BFC-945B-F0420776CDFE}" dt="2023-09-11T08:19:10.411" v="124" actId="14100"/>
          <ac:spMkLst>
            <pc:docMk/>
            <pc:sldMk cId="646410701" sldId="520"/>
            <ac:spMk id="8" creationId="{4FC08806-1E25-A3AF-0E32-2C5615ED0F95}"/>
          </ac:spMkLst>
        </pc:spChg>
      </pc:sldChg>
      <pc:sldChg chg="modSp del">
        <pc:chgData name="Thu Thao" userId="2c068e76ad5633ce" providerId="LiveId" clId="{44EFDA9D-5EC5-4BFC-945B-F0420776CDFE}" dt="2023-09-11T08:32:41.518" v="247" actId="47"/>
        <pc:sldMkLst>
          <pc:docMk/>
          <pc:sldMk cId="4030014976" sldId="521"/>
        </pc:sldMkLst>
        <pc:spChg chg="mod">
          <ac:chgData name="Thu Thao" userId="2c068e76ad5633ce" providerId="LiveId" clId="{44EFDA9D-5EC5-4BFC-945B-F0420776CDFE}" dt="2023-09-08T14:02:17.881" v="0"/>
          <ac:spMkLst>
            <pc:docMk/>
            <pc:sldMk cId="4030014976" sldId="521"/>
            <ac:spMk id="7" creationId="{00000000-0000-0000-0000-000000000000}"/>
          </ac:spMkLst>
        </pc:spChg>
      </pc:sldChg>
      <pc:sldChg chg="modSp del">
        <pc:chgData name="Thu Thao" userId="2c068e76ad5633ce" providerId="LiveId" clId="{44EFDA9D-5EC5-4BFC-945B-F0420776CDFE}" dt="2023-09-11T08:32:43.813" v="248" actId="47"/>
        <pc:sldMkLst>
          <pc:docMk/>
          <pc:sldMk cId="1888995073" sldId="522"/>
        </pc:sldMkLst>
        <pc:spChg chg="mod">
          <ac:chgData name="Thu Thao" userId="2c068e76ad5633ce" providerId="LiveId" clId="{44EFDA9D-5EC5-4BFC-945B-F0420776CDFE}" dt="2023-09-08T14:02:17.881" v="0"/>
          <ac:spMkLst>
            <pc:docMk/>
            <pc:sldMk cId="1888995073" sldId="522"/>
            <ac:spMk id="7" creationId="{00000000-0000-0000-0000-000000000000}"/>
          </ac:spMkLst>
        </pc:spChg>
      </pc:sldChg>
      <pc:sldChg chg="modSp del">
        <pc:chgData name="Thu Thao" userId="2c068e76ad5633ce" providerId="LiveId" clId="{44EFDA9D-5EC5-4BFC-945B-F0420776CDFE}" dt="2023-09-11T08:32:46.058" v="250" actId="47"/>
        <pc:sldMkLst>
          <pc:docMk/>
          <pc:sldMk cId="2484742169" sldId="523"/>
        </pc:sldMkLst>
        <pc:spChg chg="mod">
          <ac:chgData name="Thu Thao" userId="2c068e76ad5633ce" providerId="LiveId" clId="{44EFDA9D-5EC5-4BFC-945B-F0420776CDFE}" dt="2023-09-08T14:02:17.881" v="0"/>
          <ac:spMkLst>
            <pc:docMk/>
            <pc:sldMk cId="2484742169" sldId="523"/>
            <ac:spMk id="7" creationId="{00000000-0000-0000-0000-000000000000}"/>
          </ac:spMkLst>
        </pc:spChg>
      </pc:sldChg>
      <pc:sldChg chg="modSp del">
        <pc:chgData name="Thu Thao" userId="2c068e76ad5633ce" providerId="LiveId" clId="{44EFDA9D-5EC5-4BFC-945B-F0420776CDFE}" dt="2023-09-11T08:32:45.028" v="249" actId="47"/>
        <pc:sldMkLst>
          <pc:docMk/>
          <pc:sldMk cId="2415348000" sldId="524"/>
        </pc:sldMkLst>
        <pc:spChg chg="mod">
          <ac:chgData name="Thu Thao" userId="2c068e76ad5633ce" providerId="LiveId" clId="{44EFDA9D-5EC5-4BFC-945B-F0420776CDFE}" dt="2023-09-08T14:02:17.881" v="0"/>
          <ac:spMkLst>
            <pc:docMk/>
            <pc:sldMk cId="2415348000" sldId="524"/>
            <ac:spMk id="7" creationId="{00000000-0000-0000-0000-000000000000}"/>
          </ac:spMkLst>
        </pc:spChg>
      </pc:sldChg>
      <pc:sldChg chg="modSp del">
        <pc:chgData name="Thu Thao" userId="2c068e76ad5633ce" providerId="LiveId" clId="{44EFDA9D-5EC5-4BFC-945B-F0420776CDFE}" dt="2023-09-11T08:32:46.642" v="251" actId="47"/>
        <pc:sldMkLst>
          <pc:docMk/>
          <pc:sldMk cId="1952080045" sldId="525"/>
        </pc:sldMkLst>
        <pc:spChg chg="mod">
          <ac:chgData name="Thu Thao" userId="2c068e76ad5633ce" providerId="LiveId" clId="{44EFDA9D-5EC5-4BFC-945B-F0420776CDFE}" dt="2023-09-08T14:02:17.881" v="0"/>
          <ac:spMkLst>
            <pc:docMk/>
            <pc:sldMk cId="1952080045" sldId="525"/>
            <ac:spMk id="7" creationId="{00000000-0000-0000-0000-000000000000}"/>
          </ac:spMkLst>
        </pc:spChg>
      </pc:sldChg>
      <pc:sldChg chg="modSp del">
        <pc:chgData name="Thu Thao" userId="2c068e76ad5633ce" providerId="LiveId" clId="{44EFDA9D-5EC5-4BFC-945B-F0420776CDFE}" dt="2023-09-11T08:32:49.998" v="257" actId="47"/>
        <pc:sldMkLst>
          <pc:docMk/>
          <pc:sldMk cId="1801761796" sldId="526"/>
        </pc:sldMkLst>
        <pc:spChg chg="mod">
          <ac:chgData name="Thu Thao" userId="2c068e76ad5633ce" providerId="LiveId" clId="{44EFDA9D-5EC5-4BFC-945B-F0420776CDFE}" dt="2023-09-08T14:02:17.881" v="0"/>
          <ac:spMkLst>
            <pc:docMk/>
            <pc:sldMk cId="1801761796" sldId="526"/>
            <ac:spMk id="7" creationId="{00000000-0000-0000-0000-000000000000}"/>
          </ac:spMkLst>
        </pc:spChg>
      </pc:sldChg>
      <pc:sldChg chg="modSp del">
        <pc:chgData name="Thu Thao" userId="2c068e76ad5633ce" providerId="LiveId" clId="{44EFDA9D-5EC5-4BFC-945B-F0420776CDFE}" dt="2023-09-11T08:32:50.207" v="258" actId="47"/>
        <pc:sldMkLst>
          <pc:docMk/>
          <pc:sldMk cId="2834375162" sldId="527"/>
        </pc:sldMkLst>
        <pc:spChg chg="mod">
          <ac:chgData name="Thu Thao" userId="2c068e76ad5633ce" providerId="LiveId" clId="{44EFDA9D-5EC5-4BFC-945B-F0420776CDFE}" dt="2023-09-08T14:02:17.881" v="0"/>
          <ac:spMkLst>
            <pc:docMk/>
            <pc:sldMk cId="2834375162" sldId="527"/>
            <ac:spMk id="7" creationId="{00000000-0000-0000-0000-000000000000}"/>
          </ac:spMkLst>
        </pc:spChg>
      </pc:sldChg>
      <pc:sldChg chg="modSp del">
        <pc:chgData name="Thu Thao" userId="2c068e76ad5633ce" providerId="LiveId" clId="{44EFDA9D-5EC5-4BFC-945B-F0420776CDFE}" dt="2023-09-11T08:32:50.360" v="259" actId="47"/>
        <pc:sldMkLst>
          <pc:docMk/>
          <pc:sldMk cId="4218559597" sldId="528"/>
        </pc:sldMkLst>
        <pc:spChg chg="mod">
          <ac:chgData name="Thu Thao" userId="2c068e76ad5633ce" providerId="LiveId" clId="{44EFDA9D-5EC5-4BFC-945B-F0420776CDFE}" dt="2023-09-08T14:02:17.881" v="0"/>
          <ac:spMkLst>
            <pc:docMk/>
            <pc:sldMk cId="4218559597" sldId="528"/>
            <ac:spMk id="7" creationId="{00000000-0000-0000-0000-000000000000}"/>
          </ac:spMkLst>
        </pc:spChg>
      </pc:sldChg>
      <pc:sldChg chg="modSp del">
        <pc:chgData name="Thu Thao" userId="2c068e76ad5633ce" providerId="LiveId" clId="{44EFDA9D-5EC5-4BFC-945B-F0420776CDFE}" dt="2023-09-11T08:32:50.554" v="260" actId="47"/>
        <pc:sldMkLst>
          <pc:docMk/>
          <pc:sldMk cId="3934209792" sldId="530"/>
        </pc:sldMkLst>
        <pc:spChg chg="mod">
          <ac:chgData name="Thu Thao" userId="2c068e76ad5633ce" providerId="LiveId" clId="{44EFDA9D-5EC5-4BFC-945B-F0420776CDFE}" dt="2023-09-08T14:02:17.881" v="0"/>
          <ac:spMkLst>
            <pc:docMk/>
            <pc:sldMk cId="3934209792" sldId="530"/>
            <ac:spMk id="7" creationId="{00000000-0000-0000-0000-000000000000}"/>
          </ac:spMkLst>
        </pc:spChg>
      </pc:sldChg>
      <pc:sldChg chg="modSp del">
        <pc:chgData name="Thu Thao" userId="2c068e76ad5633ce" providerId="LiveId" clId="{44EFDA9D-5EC5-4BFC-945B-F0420776CDFE}" dt="2023-09-11T08:32:50.729" v="261" actId="47"/>
        <pc:sldMkLst>
          <pc:docMk/>
          <pc:sldMk cId="3101434418" sldId="531"/>
        </pc:sldMkLst>
        <pc:spChg chg="mod">
          <ac:chgData name="Thu Thao" userId="2c068e76ad5633ce" providerId="LiveId" clId="{44EFDA9D-5EC5-4BFC-945B-F0420776CDFE}" dt="2023-09-08T14:02:17.881" v="0"/>
          <ac:spMkLst>
            <pc:docMk/>
            <pc:sldMk cId="3101434418" sldId="531"/>
            <ac:spMk id="7" creationId="{00000000-0000-0000-0000-000000000000}"/>
          </ac:spMkLst>
        </pc:spChg>
      </pc:sldChg>
      <pc:sldChg chg="modSp del">
        <pc:chgData name="Thu Thao" userId="2c068e76ad5633ce" providerId="LiveId" clId="{44EFDA9D-5EC5-4BFC-945B-F0420776CDFE}" dt="2023-09-11T08:32:50.911" v="262" actId="47"/>
        <pc:sldMkLst>
          <pc:docMk/>
          <pc:sldMk cId="1907254038" sldId="534"/>
        </pc:sldMkLst>
        <pc:spChg chg="mod">
          <ac:chgData name="Thu Thao" userId="2c068e76ad5633ce" providerId="LiveId" clId="{44EFDA9D-5EC5-4BFC-945B-F0420776CDFE}" dt="2023-09-08T14:02:17.881" v="0"/>
          <ac:spMkLst>
            <pc:docMk/>
            <pc:sldMk cId="1907254038" sldId="534"/>
            <ac:spMk id="7" creationId="{00000000-0000-0000-0000-000000000000}"/>
          </ac:spMkLst>
        </pc:spChg>
      </pc:sldChg>
      <pc:sldChg chg="modSp del">
        <pc:chgData name="Thu Thao" userId="2c068e76ad5633ce" providerId="LiveId" clId="{44EFDA9D-5EC5-4BFC-945B-F0420776CDFE}" dt="2023-09-11T08:32:51.083" v="263" actId="47"/>
        <pc:sldMkLst>
          <pc:docMk/>
          <pc:sldMk cId="1831980704" sldId="535"/>
        </pc:sldMkLst>
        <pc:spChg chg="mod">
          <ac:chgData name="Thu Thao" userId="2c068e76ad5633ce" providerId="LiveId" clId="{44EFDA9D-5EC5-4BFC-945B-F0420776CDFE}" dt="2023-09-08T14:02:17.881" v="0"/>
          <ac:spMkLst>
            <pc:docMk/>
            <pc:sldMk cId="1831980704" sldId="535"/>
            <ac:spMk id="7" creationId="{00000000-0000-0000-0000-000000000000}"/>
          </ac:spMkLst>
        </pc:spChg>
      </pc:sldChg>
      <pc:sldChg chg="modSp del">
        <pc:chgData name="Thu Thao" userId="2c068e76ad5633ce" providerId="LiveId" clId="{44EFDA9D-5EC5-4BFC-945B-F0420776CDFE}" dt="2023-09-11T08:32:51.240" v="264" actId="47"/>
        <pc:sldMkLst>
          <pc:docMk/>
          <pc:sldMk cId="2799592482" sldId="536"/>
        </pc:sldMkLst>
        <pc:spChg chg="mod">
          <ac:chgData name="Thu Thao" userId="2c068e76ad5633ce" providerId="LiveId" clId="{44EFDA9D-5EC5-4BFC-945B-F0420776CDFE}" dt="2023-09-08T14:02:17.881" v="0"/>
          <ac:spMkLst>
            <pc:docMk/>
            <pc:sldMk cId="2799592482" sldId="536"/>
            <ac:spMk id="7" creationId="{00000000-0000-0000-0000-000000000000}"/>
          </ac:spMkLst>
        </pc:spChg>
      </pc:sldChg>
      <pc:sldChg chg="modSp del">
        <pc:chgData name="Thu Thao" userId="2c068e76ad5633ce" providerId="LiveId" clId="{44EFDA9D-5EC5-4BFC-945B-F0420776CDFE}" dt="2023-09-11T08:32:51.473" v="265" actId="47"/>
        <pc:sldMkLst>
          <pc:docMk/>
          <pc:sldMk cId="4239896159" sldId="537"/>
        </pc:sldMkLst>
        <pc:spChg chg="mod">
          <ac:chgData name="Thu Thao" userId="2c068e76ad5633ce" providerId="LiveId" clId="{44EFDA9D-5EC5-4BFC-945B-F0420776CDFE}" dt="2023-09-08T14:02:17.881" v="0"/>
          <ac:spMkLst>
            <pc:docMk/>
            <pc:sldMk cId="4239896159" sldId="537"/>
            <ac:spMk id="7" creationId="{00000000-0000-0000-0000-000000000000}"/>
          </ac:spMkLst>
        </pc:spChg>
      </pc:sldChg>
      <pc:sldChg chg="modSp del">
        <pc:chgData name="Thu Thao" userId="2c068e76ad5633ce" providerId="LiveId" clId="{44EFDA9D-5EC5-4BFC-945B-F0420776CDFE}" dt="2023-09-11T08:32:51.804" v="266" actId="47"/>
        <pc:sldMkLst>
          <pc:docMk/>
          <pc:sldMk cId="1885687048" sldId="538"/>
        </pc:sldMkLst>
        <pc:spChg chg="mod">
          <ac:chgData name="Thu Thao" userId="2c068e76ad5633ce" providerId="LiveId" clId="{44EFDA9D-5EC5-4BFC-945B-F0420776CDFE}" dt="2023-09-08T14:02:17.881" v="0"/>
          <ac:spMkLst>
            <pc:docMk/>
            <pc:sldMk cId="1885687048" sldId="538"/>
            <ac:spMk id="7" creationId="{00000000-0000-0000-0000-000000000000}"/>
          </ac:spMkLst>
        </pc:spChg>
      </pc:sldChg>
      <pc:sldChg chg="modSp del">
        <pc:chgData name="Thu Thao" userId="2c068e76ad5633ce" providerId="LiveId" clId="{44EFDA9D-5EC5-4BFC-945B-F0420776CDFE}" dt="2023-09-11T08:32:51.994" v="267" actId="47"/>
        <pc:sldMkLst>
          <pc:docMk/>
          <pc:sldMk cId="1373566181" sldId="539"/>
        </pc:sldMkLst>
        <pc:spChg chg="mod">
          <ac:chgData name="Thu Thao" userId="2c068e76ad5633ce" providerId="LiveId" clId="{44EFDA9D-5EC5-4BFC-945B-F0420776CDFE}" dt="2023-09-08T14:02:17.881" v="0"/>
          <ac:spMkLst>
            <pc:docMk/>
            <pc:sldMk cId="1373566181" sldId="539"/>
            <ac:spMk id="7" creationId="{00000000-0000-0000-0000-000000000000}"/>
          </ac:spMkLst>
        </pc:spChg>
      </pc:sldChg>
      <pc:sldChg chg="modSp del">
        <pc:chgData name="Thu Thao" userId="2c068e76ad5633ce" providerId="LiveId" clId="{44EFDA9D-5EC5-4BFC-945B-F0420776CDFE}" dt="2023-09-11T08:32:52.179" v="268" actId="47"/>
        <pc:sldMkLst>
          <pc:docMk/>
          <pc:sldMk cId="182226105" sldId="540"/>
        </pc:sldMkLst>
        <pc:spChg chg="mod">
          <ac:chgData name="Thu Thao" userId="2c068e76ad5633ce" providerId="LiveId" clId="{44EFDA9D-5EC5-4BFC-945B-F0420776CDFE}" dt="2023-09-08T14:02:17.881" v="0"/>
          <ac:spMkLst>
            <pc:docMk/>
            <pc:sldMk cId="182226105" sldId="540"/>
            <ac:spMk id="7" creationId="{00000000-0000-0000-0000-000000000000}"/>
          </ac:spMkLst>
        </pc:spChg>
      </pc:sldChg>
      <pc:sldChg chg="modSp del">
        <pc:chgData name="Thu Thao" userId="2c068e76ad5633ce" providerId="LiveId" clId="{44EFDA9D-5EC5-4BFC-945B-F0420776CDFE}" dt="2023-09-11T08:32:52.331" v="269" actId="47"/>
        <pc:sldMkLst>
          <pc:docMk/>
          <pc:sldMk cId="3040747191" sldId="541"/>
        </pc:sldMkLst>
        <pc:spChg chg="mod">
          <ac:chgData name="Thu Thao" userId="2c068e76ad5633ce" providerId="LiveId" clId="{44EFDA9D-5EC5-4BFC-945B-F0420776CDFE}" dt="2023-09-08T14:02:17.881" v="0"/>
          <ac:spMkLst>
            <pc:docMk/>
            <pc:sldMk cId="3040747191" sldId="541"/>
            <ac:spMk id="7" creationId="{00000000-0000-0000-0000-000000000000}"/>
          </ac:spMkLst>
        </pc:spChg>
      </pc:sldChg>
      <pc:sldChg chg="modSp del">
        <pc:chgData name="Thu Thao" userId="2c068e76ad5633ce" providerId="LiveId" clId="{44EFDA9D-5EC5-4BFC-945B-F0420776CDFE}" dt="2023-09-11T08:32:52.497" v="270" actId="47"/>
        <pc:sldMkLst>
          <pc:docMk/>
          <pc:sldMk cId="3653434137" sldId="542"/>
        </pc:sldMkLst>
        <pc:spChg chg="mod">
          <ac:chgData name="Thu Thao" userId="2c068e76ad5633ce" providerId="LiveId" clId="{44EFDA9D-5EC5-4BFC-945B-F0420776CDFE}" dt="2023-09-08T14:02:17.881" v="0"/>
          <ac:spMkLst>
            <pc:docMk/>
            <pc:sldMk cId="3653434137" sldId="542"/>
            <ac:spMk id="7" creationId="{00000000-0000-0000-0000-000000000000}"/>
          </ac:spMkLst>
        </pc:spChg>
      </pc:sldChg>
      <pc:sldChg chg="modSp del">
        <pc:chgData name="Thu Thao" userId="2c068e76ad5633ce" providerId="LiveId" clId="{44EFDA9D-5EC5-4BFC-945B-F0420776CDFE}" dt="2023-09-11T08:32:52.662" v="271" actId="47"/>
        <pc:sldMkLst>
          <pc:docMk/>
          <pc:sldMk cId="231362511" sldId="544"/>
        </pc:sldMkLst>
        <pc:spChg chg="mod">
          <ac:chgData name="Thu Thao" userId="2c068e76ad5633ce" providerId="LiveId" clId="{44EFDA9D-5EC5-4BFC-945B-F0420776CDFE}" dt="2023-09-08T14:02:17.881" v="0"/>
          <ac:spMkLst>
            <pc:docMk/>
            <pc:sldMk cId="231362511" sldId="544"/>
            <ac:spMk id="7" creationId="{00000000-0000-0000-0000-000000000000}"/>
          </ac:spMkLst>
        </pc:spChg>
      </pc:sldChg>
      <pc:sldChg chg="modSp del">
        <pc:chgData name="Thu Thao" userId="2c068e76ad5633ce" providerId="LiveId" clId="{44EFDA9D-5EC5-4BFC-945B-F0420776CDFE}" dt="2023-09-11T08:32:52.847" v="272" actId="47"/>
        <pc:sldMkLst>
          <pc:docMk/>
          <pc:sldMk cId="775021098" sldId="547"/>
        </pc:sldMkLst>
        <pc:spChg chg="mod">
          <ac:chgData name="Thu Thao" userId="2c068e76ad5633ce" providerId="LiveId" clId="{44EFDA9D-5EC5-4BFC-945B-F0420776CDFE}" dt="2023-09-08T14:02:17.881" v="0"/>
          <ac:spMkLst>
            <pc:docMk/>
            <pc:sldMk cId="775021098" sldId="547"/>
            <ac:spMk id="7" creationId="{00000000-0000-0000-0000-000000000000}"/>
          </ac:spMkLst>
        </pc:spChg>
      </pc:sldChg>
      <pc:sldChg chg="modSp del">
        <pc:chgData name="Thu Thao" userId="2c068e76ad5633ce" providerId="LiveId" clId="{44EFDA9D-5EC5-4BFC-945B-F0420776CDFE}" dt="2023-09-11T08:32:53.529" v="273" actId="47"/>
        <pc:sldMkLst>
          <pc:docMk/>
          <pc:sldMk cId="3318013951" sldId="548"/>
        </pc:sldMkLst>
        <pc:spChg chg="mod">
          <ac:chgData name="Thu Thao" userId="2c068e76ad5633ce" providerId="LiveId" clId="{44EFDA9D-5EC5-4BFC-945B-F0420776CDFE}" dt="2023-09-08T14:02:17.881" v="0"/>
          <ac:spMkLst>
            <pc:docMk/>
            <pc:sldMk cId="3318013951" sldId="548"/>
            <ac:spMk id="7" creationId="{00000000-0000-0000-0000-000000000000}"/>
          </ac:spMkLst>
        </pc:spChg>
      </pc:sldChg>
      <pc:sldChg chg="modSp del">
        <pc:chgData name="Thu Thao" userId="2c068e76ad5633ce" providerId="LiveId" clId="{44EFDA9D-5EC5-4BFC-945B-F0420776CDFE}" dt="2023-09-11T08:32:53.771" v="274" actId="47"/>
        <pc:sldMkLst>
          <pc:docMk/>
          <pc:sldMk cId="3857850746" sldId="549"/>
        </pc:sldMkLst>
        <pc:spChg chg="mod">
          <ac:chgData name="Thu Thao" userId="2c068e76ad5633ce" providerId="LiveId" clId="{44EFDA9D-5EC5-4BFC-945B-F0420776CDFE}" dt="2023-09-08T14:02:17.881" v="0"/>
          <ac:spMkLst>
            <pc:docMk/>
            <pc:sldMk cId="3857850746" sldId="549"/>
            <ac:spMk id="7" creationId="{00000000-0000-0000-0000-000000000000}"/>
          </ac:spMkLst>
        </pc:spChg>
      </pc:sldChg>
      <pc:sldChg chg="modSp del">
        <pc:chgData name="Thu Thao" userId="2c068e76ad5633ce" providerId="LiveId" clId="{44EFDA9D-5EC5-4BFC-945B-F0420776CDFE}" dt="2023-09-11T08:32:54.340" v="275" actId="47"/>
        <pc:sldMkLst>
          <pc:docMk/>
          <pc:sldMk cId="2304471884" sldId="550"/>
        </pc:sldMkLst>
        <pc:spChg chg="mod">
          <ac:chgData name="Thu Thao" userId="2c068e76ad5633ce" providerId="LiveId" clId="{44EFDA9D-5EC5-4BFC-945B-F0420776CDFE}" dt="2023-09-08T14:02:17.881" v="0"/>
          <ac:spMkLst>
            <pc:docMk/>
            <pc:sldMk cId="2304471884" sldId="550"/>
            <ac:spMk id="7" creationId="{00000000-0000-0000-0000-000000000000}"/>
          </ac:spMkLst>
        </pc:spChg>
      </pc:sldChg>
      <pc:sldChg chg="modSp del">
        <pc:chgData name="Thu Thao" userId="2c068e76ad5633ce" providerId="LiveId" clId="{44EFDA9D-5EC5-4BFC-945B-F0420776CDFE}" dt="2023-09-11T08:32:54.599" v="276" actId="47"/>
        <pc:sldMkLst>
          <pc:docMk/>
          <pc:sldMk cId="2316052864" sldId="551"/>
        </pc:sldMkLst>
        <pc:spChg chg="mod">
          <ac:chgData name="Thu Thao" userId="2c068e76ad5633ce" providerId="LiveId" clId="{44EFDA9D-5EC5-4BFC-945B-F0420776CDFE}" dt="2023-09-08T14:02:17.881" v="0"/>
          <ac:spMkLst>
            <pc:docMk/>
            <pc:sldMk cId="2316052864" sldId="551"/>
            <ac:spMk id="7" creationId="{00000000-0000-0000-0000-000000000000}"/>
          </ac:spMkLst>
        </pc:spChg>
      </pc:sldChg>
      <pc:sldChg chg="modSp del">
        <pc:chgData name="Thu Thao" userId="2c068e76ad5633ce" providerId="LiveId" clId="{44EFDA9D-5EC5-4BFC-945B-F0420776CDFE}" dt="2023-09-11T08:32:54.781" v="277" actId="47"/>
        <pc:sldMkLst>
          <pc:docMk/>
          <pc:sldMk cId="2687710045" sldId="552"/>
        </pc:sldMkLst>
        <pc:spChg chg="mod">
          <ac:chgData name="Thu Thao" userId="2c068e76ad5633ce" providerId="LiveId" clId="{44EFDA9D-5EC5-4BFC-945B-F0420776CDFE}" dt="2023-09-08T14:02:17.881" v="0"/>
          <ac:spMkLst>
            <pc:docMk/>
            <pc:sldMk cId="2687710045" sldId="552"/>
            <ac:spMk id="7" creationId="{00000000-0000-0000-0000-000000000000}"/>
          </ac:spMkLst>
        </pc:spChg>
      </pc:sldChg>
      <pc:sldChg chg="modSp del">
        <pc:chgData name="Thu Thao" userId="2c068e76ad5633ce" providerId="LiveId" clId="{44EFDA9D-5EC5-4BFC-945B-F0420776CDFE}" dt="2023-09-11T08:32:55.027" v="278" actId="47"/>
        <pc:sldMkLst>
          <pc:docMk/>
          <pc:sldMk cId="1374799254" sldId="553"/>
        </pc:sldMkLst>
        <pc:spChg chg="mod">
          <ac:chgData name="Thu Thao" userId="2c068e76ad5633ce" providerId="LiveId" clId="{44EFDA9D-5EC5-4BFC-945B-F0420776CDFE}" dt="2023-09-08T14:02:17.881" v="0"/>
          <ac:spMkLst>
            <pc:docMk/>
            <pc:sldMk cId="1374799254" sldId="553"/>
            <ac:spMk id="7" creationId="{00000000-0000-0000-0000-000000000000}"/>
          </ac:spMkLst>
        </pc:spChg>
      </pc:sldChg>
      <pc:sldChg chg="modSp del">
        <pc:chgData name="Thu Thao" userId="2c068e76ad5633ce" providerId="LiveId" clId="{44EFDA9D-5EC5-4BFC-945B-F0420776CDFE}" dt="2023-09-11T08:32:55.443" v="279" actId="47"/>
        <pc:sldMkLst>
          <pc:docMk/>
          <pc:sldMk cId="2730194525" sldId="554"/>
        </pc:sldMkLst>
        <pc:spChg chg="mod">
          <ac:chgData name="Thu Thao" userId="2c068e76ad5633ce" providerId="LiveId" clId="{44EFDA9D-5EC5-4BFC-945B-F0420776CDFE}" dt="2023-09-08T14:02:17.881" v="0"/>
          <ac:spMkLst>
            <pc:docMk/>
            <pc:sldMk cId="2730194525" sldId="554"/>
            <ac:spMk id="7" creationId="{00000000-0000-0000-0000-000000000000}"/>
          </ac:spMkLst>
        </pc:spChg>
      </pc:sldChg>
      <pc:sldChg chg="modSp del">
        <pc:chgData name="Thu Thao" userId="2c068e76ad5633ce" providerId="LiveId" clId="{44EFDA9D-5EC5-4BFC-945B-F0420776CDFE}" dt="2023-09-11T08:32:55.759" v="280" actId="47"/>
        <pc:sldMkLst>
          <pc:docMk/>
          <pc:sldMk cId="1836737656" sldId="555"/>
        </pc:sldMkLst>
        <pc:spChg chg="mod">
          <ac:chgData name="Thu Thao" userId="2c068e76ad5633ce" providerId="LiveId" clId="{44EFDA9D-5EC5-4BFC-945B-F0420776CDFE}" dt="2023-09-08T14:02:17.881" v="0"/>
          <ac:spMkLst>
            <pc:docMk/>
            <pc:sldMk cId="1836737656" sldId="555"/>
            <ac:spMk id="7" creationId="{00000000-0000-0000-0000-000000000000}"/>
          </ac:spMkLst>
        </pc:spChg>
      </pc:sldChg>
      <pc:sldChg chg="modSp del">
        <pc:chgData name="Thu Thao" userId="2c068e76ad5633ce" providerId="LiveId" clId="{44EFDA9D-5EC5-4BFC-945B-F0420776CDFE}" dt="2023-09-11T08:32:56.379" v="281" actId="47"/>
        <pc:sldMkLst>
          <pc:docMk/>
          <pc:sldMk cId="1545463663" sldId="557"/>
        </pc:sldMkLst>
        <pc:spChg chg="mod">
          <ac:chgData name="Thu Thao" userId="2c068e76ad5633ce" providerId="LiveId" clId="{44EFDA9D-5EC5-4BFC-945B-F0420776CDFE}" dt="2023-09-08T14:02:17.881" v="0"/>
          <ac:spMkLst>
            <pc:docMk/>
            <pc:sldMk cId="1545463663" sldId="557"/>
            <ac:spMk id="7" creationId="{00000000-0000-0000-0000-000000000000}"/>
          </ac:spMkLst>
        </pc:spChg>
      </pc:sldChg>
      <pc:sldChg chg="modSp del">
        <pc:chgData name="Thu Thao" userId="2c068e76ad5633ce" providerId="LiveId" clId="{44EFDA9D-5EC5-4BFC-945B-F0420776CDFE}" dt="2023-09-11T08:32:56.740" v="282" actId="47"/>
        <pc:sldMkLst>
          <pc:docMk/>
          <pc:sldMk cId="3021014487" sldId="558"/>
        </pc:sldMkLst>
        <pc:spChg chg="mod">
          <ac:chgData name="Thu Thao" userId="2c068e76ad5633ce" providerId="LiveId" clId="{44EFDA9D-5EC5-4BFC-945B-F0420776CDFE}" dt="2023-09-08T14:02:17.881" v="0"/>
          <ac:spMkLst>
            <pc:docMk/>
            <pc:sldMk cId="3021014487" sldId="558"/>
            <ac:spMk id="7" creationId="{00000000-0000-0000-0000-000000000000}"/>
          </ac:spMkLst>
        </pc:spChg>
      </pc:sldChg>
      <pc:sldChg chg="modSp del">
        <pc:chgData name="Thu Thao" userId="2c068e76ad5633ce" providerId="LiveId" clId="{44EFDA9D-5EC5-4BFC-945B-F0420776CDFE}" dt="2023-09-11T08:32:57.233" v="283" actId="47"/>
        <pc:sldMkLst>
          <pc:docMk/>
          <pc:sldMk cId="4205196614" sldId="559"/>
        </pc:sldMkLst>
        <pc:spChg chg="mod">
          <ac:chgData name="Thu Thao" userId="2c068e76ad5633ce" providerId="LiveId" clId="{44EFDA9D-5EC5-4BFC-945B-F0420776CDFE}" dt="2023-09-08T14:02:17.881" v="0"/>
          <ac:spMkLst>
            <pc:docMk/>
            <pc:sldMk cId="4205196614" sldId="559"/>
            <ac:spMk id="7" creationId="{00000000-0000-0000-0000-000000000000}"/>
          </ac:spMkLst>
        </pc:spChg>
      </pc:sldChg>
      <pc:sldChg chg="modSp del">
        <pc:chgData name="Thu Thao" userId="2c068e76ad5633ce" providerId="LiveId" clId="{44EFDA9D-5EC5-4BFC-945B-F0420776CDFE}" dt="2023-09-11T08:32:57.677" v="284" actId="47"/>
        <pc:sldMkLst>
          <pc:docMk/>
          <pc:sldMk cId="114356437" sldId="560"/>
        </pc:sldMkLst>
        <pc:spChg chg="mod">
          <ac:chgData name="Thu Thao" userId="2c068e76ad5633ce" providerId="LiveId" clId="{44EFDA9D-5EC5-4BFC-945B-F0420776CDFE}" dt="2023-09-08T14:02:17.881" v="0"/>
          <ac:spMkLst>
            <pc:docMk/>
            <pc:sldMk cId="114356437" sldId="560"/>
            <ac:spMk id="7" creationId="{00000000-0000-0000-0000-000000000000}"/>
          </ac:spMkLst>
        </pc:spChg>
      </pc:sldChg>
      <pc:sldChg chg="modSp del">
        <pc:chgData name="Thu Thao" userId="2c068e76ad5633ce" providerId="LiveId" clId="{44EFDA9D-5EC5-4BFC-945B-F0420776CDFE}" dt="2023-09-11T08:32:57.928" v="285" actId="47"/>
        <pc:sldMkLst>
          <pc:docMk/>
          <pc:sldMk cId="392188917" sldId="561"/>
        </pc:sldMkLst>
        <pc:spChg chg="mod">
          <ac:chgData name="Thu Thao" userId="2c068e76ad5633ce" providerId="LiveId" clId="{44EFDA9D-5EC5-4BFC-945B-F0420776CDFE}" dt="2023-09-08T14:02:17.881" v="0"/>
          <ac:spMkLst>
            <pc:docMk/>
            <pc:sldMk cId="392188917" sldId="561"/>
            <ac:spMk id="7" creationId="{00000000-0000-0000-0000-000000000000}"/>
          </ac:spMkLst>
        </pc:spChg>
      </pc:sldChg>
      <pc:sldChg chg="modSp del">
        <pc:chgData name="Thu Thao" userId="2c068e76ad5633ce" providerId="LiveId" clId="{44EFDA9D-5EC5-4BFC-945B-F0420776CDFE}" dt="2023-09-11T08:32:58.166" v="286" actId="47"/>
        <pc:sldMkLst>
          <pc:docMk/>
          <pc:sldMk cId="3954552103" sldId="562"/>
        </pc:sldMkLst>
        <pc:spChg chg="mod">
          <ac:chgData name="Thu Thao" userId="2c068e76ad5633ce" providerId="LiveId" clId="{44EFDA9D-5EC5-4BFC-945B-F0420776CDFE}" dt="2023-09-08T14:02:17.881" v="0"/>
          <ac:spMkLst>
            <pc:docMk/>
            <pc:sldMk cId="3954552103" sldId="562"/>
            <ac:spMk id="7" creationId="{00000000-0000-0000-0000-000000000000}"/>
          </ac:spMkLst>
        </pc:spChg>
      </pc:sldChg>
      <pc:sldChg chg="modSp del">
        <pc:chgData name="Thu Thao" userId="2c068e76ad5633ce" providerId="LiveId" clId="{44EFDA9D-5EC5-4BFC-945B-F0420776CDFE}" dt="2023-09-11T08:32:58.388" v="287" actId="47"/>
        <pc:sldMkLst>
          <pc:docMk/>
          <pc:sldMk cId="1795238769" sldId="563"/>
        </pc:sldMkLst>
        <pc:spChg chg="mod">
          <ac:chgData name="Thu Thao" userId="2c068e76ad5633ce" providerId="LiveId" clId="{44EFDA9D-5EC5-4BFC-945B-F0420776CDFE}" dt="2023-09-08T14:02:17.881" v="0"/>
          <ac:spMkLst>
            <pc:docMk/>
            <pc:sldMk cId="1795238769" sldId="563"/>
            <ac:spMk id="7" creationId="{00000000-0000-0000-0000-000000000000}"/>
          </ac:spMkLst>
        </pc:spChg>
      </pc:sldChg>
      <pc:sldChg chg="modSp del">
        <pc:chgData name="Thu Thao" userId="2c068e76ad5633ce" providerId="LiveId" clId="{44EFDA9D-5EC5-4BFC-945B-F0420776CDFE}" dt="2023-09-11T08:32:58.796" v="288" actId="47"/>
        <pc:sldMkLst>
          <pc:docMk/>
          <pc:sldMk cId="3846588660" sldId="564"/>
        </pc:sldMkLst>
        <pc:spChg chg="mod">
          <ac:chgData name="Thu Thao" userId="2c068e76ad5633ce" providerId="LiveId" clId="{44EFDA9D-5EC5-4BFC-945B-F0420776CDFE}" dt="2023-09-08T14:02:17.881" v="0"/>
          <ac:spMkLst>
            <pc:docMk/>
            <pc:sldMk cId="3846588660" sldId="564"/>
            <ac:spMk id="7" creationId="{00000000-0000-0000-0000-000000000000}"/>
          </ac:spMkLst>
        </pc:spChg>
      </pc:sldChg>
      <pc:sldChg chg="modSp del">
        <pc:chgData name="Thu Thao" userId="2c068e76ad5633ce" providerId="LiveId" clId="{44EFDA9D-5EC5-4BFC-945B-F0420776CDFE}" dt="2023-09-11T08:32:59.014" v="289" actId="47"/>
        <pc:sldMkLst>
          <pc:docMk/>
          <pc:sldMk cId="3286457673" sldId="565"/>
        </pc:sldMkLst>
        <pc:spChg chg="mod">
          <ac:chgData name="Thu Thao" userId="2c068e76ad5633ce" providerId="LiveId" clId="{44EFDA9D-5EC5-4BFC-945B-F0420776CDFE}" dt="2023-09-08T14:02:17.881" v="0"/>
          <ac:spMkLst>
            <pc:docMk/>
            <pc:sldMk cId="3286457673" sldId="565"/>
            <ac:spMk id="7" creationId="{00000000-0000-0000-0000-000000000000}"/>
          </ac:spMkLst>
        </pc:spChg>
      </pc:sldChg>
      <pc:sldChg chg="modSp del">
        <pc:chgData name="Thu Thao" userId="2c068e76ad5633ce" providerId="LiveId" clId="{44EFDA9D-5EC5-4BFC-945B-F0420776CDFE}" dt="2023-09-11T08:32:59.631" v="290" actId="47"/>
        <pc:sldMkLst>
          <pc:docMk/>
          <pc:sldMk cId="3012400465" sldId="566"/>
        </pc:sldMkLst>
        <pc:spChg chg="mod">
          <ac:chgData name="Thu Thao" userId="2c068e76ad5633ce" providerId="LiveId" clId="{44EFDA9D-5EC5-4BFC-945B-F0420776CDFE}" dt="2023-09-08T14:02:17.881" v="0"/>
          <ac:spMkLst>
            <pc:docMk/>
            <pc:sldMk cId="3012400465" sldId="566"/>
            <ac:spMk id="7" creationId="{00000000-0000-0000-0000-000000000000}"/>
          </ac:spMkLst>
        </pc:spChg>
      </pc:sldChg>
      <pc:sldChg chg="modSp del">
        <pc:chgData name="Thu Thao" userId="2c068e76ad5633ce" providerId="LiveId" clId="{44EFDA9D-5EC5-4BFC-945B-F0420776CDFE}" dt="2023-09-11T08:32:59.851" v="291" actId="47"/>
        <pc:sldMkLst>
          <pc:docMk/>
          <pc:sldMk cId="2394228796" sldId="567"/>
        </pc:sldMkLst>
        <pc:spChg chg="mod">
          <ac:chgData name="Thu Thao" userId="2c068e76ad5633ce" providerId="LiveId" clId="{44EFDA9D-5EC5-4BFC-945B-F0420776CDFE}" dt="2023-09-08T14:02:17.881" v="0"/>
          <ac:spMkLst>
            <pc:docMk/>
            <pc:sldMk cId="2394228796" sldId="567"/>
            <ac:spMk id="7" creationId="{00000000-0000-0000-0000-000000000000}"/>
          </ac:spMkLst>
        </pc:spChg>
      </pc:sldChg>
      <pc:sldChg chg="modSp del">
        <pc:chgData name="Thu Thao" userId="2c068e76ad5633ce" providerId="LiveId" clId="{44EFDA9D-5EC5-4BFC-945B-F0420776CDFE}" dt="2023-09-11T08:33:00.035" v="292" actId="47"/>
        <pc:sldMkLst>
          <pc:docMk/>
          <pc:sldMk cId="3112153893" sldId="568"/>
        </pc:sldMkLst>
        <pc:spChg chg="mod">
          <ac:chgData name="Thu Thao" userId="2c068e76ad5633ce" providerId="LiveId" clId="{44EFDA9D-5EC5-4BFC-945B-F0420776CDFE}" dt="2023-09-08T14:02:17.881" v="0"/>
          <ac:spMkLst>
            <pc:docMk/>
            <pc:sldMk cId="3112153893" sldId="568"/>
            <ac:spMk id="7" creationId="{00000000-0000-0000-0000-000000000000}"/>
          </ac:spMkLst>
        </pc:spChg>
      </pc:sldChg>
      <pc:sldChg chg="modSp add mod">
        <pc:chgData name="Thu Thao" userId="2c068e76ad5633ce" providerId="LiveId" clId="{44EFDA9D-5EC5-4BFC-945B-F0420776CDFE}" dt="2023-09-11T07:47:12.664" v="49" actId="403"/>
        <pc:sldMkLst>
          <pc:docMk/>
          <pc:sldMk cId="4050459788" sldId="569"/>
        </pc:sldMkLst>
        <pc:spChg chg="mod">
          <ac:chgData name="Thu Thao" userId="2c068e76ad5633ce" providerId="LiveId" clId="{44EFDA9D-5EC5-4BFC-945B-F0420776CDFE}" dt="2023-09-11T07:47:12.664" v="49" actId="403"/>
          <ac:spMkLst>
            <pc:docMk/>
            <pc:sldMk cId="4050459788" sldId="569"/>
            <ac:spMk id="6" creationId="{5E63BD44-5E06-F8E9-C04A-D5B56211CFEE}"/>
          </ac:spMkLst>
        </pc:spChg>
        <pc:spChg chg="mod">
          <ac:chgData name="Thu Thao" userId="2c068e76ad5633ce" providerId="LiveId" clId="{44EFDA9D-5EC5-4BFC-945B-F0420776CDFE}" dt="2023-09-11T07:44:29.674" v="26" actId="20577"/>
          <ac:spMkLst>
            <pc:docMk/>
            <pc:sldMk cId="4050459788" sldId="569"/>
            <ac:spMk id="8" creationId="{4FC08806-1E25-A3AF-0E32-2C5615ED0F95}"/>
          </ac:spMkLst>
        </pc:spChg>
      </pc:sldChg>
      <pc:sldChg chg="addSp delSp modSp add mod">
        <pc:chgData name="Thu Thao" userId="2c068e76ad5633ce" providerId="LiveId" clId="{44EFDA9D-5EC5-4BFC-945B-F0420776CDFE}" dt="2023-09-11T08:22:02.107" v="150" actId="255"/>
        <pc:sldMkLst>
          <pc:docMk/>
          <pc:sldMk cId="1467041290" sldId="570"/>
        </pc:sldMkLst>
        <pc:spChg chg="mod">
          <ac:chgData name="Thu Thao" userId="2c068e76ad5633ce" providerId="LiveId" clId="{44EFDA9D-5EC5-4BFC-945B-F0420776CDFE}" dt="2023-09-11T08:20:55.675" v="142" actId="12"/>
          <ac:spMkLst>
            <pc:docMk/>
            <pc:sldMk cId="1467041290" sldId="570"/>
            <ac:spMk id="2" creationId="{EAE0F353-07AC-2862-6EC4-58AD99C108FE}"/>
          </ac:spMkLst>
        </pc:spChg>
        <pc:spChg chg="add mod">
          <ac:chgData name="Thu Thao" userId="2c068e76ad5633ce" providerId="LiveId" clId="{44EFDA9D-5EC5-4BFC-945B-F0420776CDFE}" dt="2023-09-11T08:22:02.107" v="150" actId="255"/>
          <ac:spMkLst>
            <pc:docMk/>
            <pc:sldMk cId="1467041290" sldId="570"/>
            <ac:spMk id="3" creationId="{E9F0D9F3-02BD-796C-1E12-1F2B96E6CBF9}"/>
          </ac:spMkLst>
        </pc:spChg>
        <pc:spChg chg="del mod">
          <ac:chgData name="Thu Thao" userId="2c068e76ad5633ce" providerId="LiveId" clId="{44EFDA9D-5EC5-4BFC-945B-F0420776CDFE}" dt="2023-09-11T08:19:19.186" v="125" actId="478"/>
          <ac:spMkLst>
            <pc:docMk/>
            <pc:sldMk cId="1467041290" sldId="570"/>
            <ac:spMk id="8" creationId="{4FC08806-1E25-A3AF-0E32-2C5615ED0F95}"/>
          </ac:spMkLst>
        </pc:spChg>
      </pc:sldChg>
      <pc:sldChg chg="addSp delSp modSp add mod">
        <pc:chgData name="Thu Thao" userId="2c068e76ad5633ce" providerId="LiveId" clId="{44EFDA9D-5EC5-4BFC-945B-F0420776CDFE}" dt="2023-09-11T08:28:44.296" v="246" actId="255"/>
        <pc:sldMkLst>
          <pc:docMk/>
          <pc:sldMk cId="2341696524" sldId="571"/>
        </pc:sldMkLst>
        <pc:spChg chg="add mod">
          <ac:chgData name="Thu Thao" userId="2c068e76ad5633ce" providerId="LiveId" clId="{44EFDA9D-5EC5-4BFC-945B-F0420776CDFE}" dt="2023-09-11T08:22:26.314" v="154"/>
          <ac:spMkLst>
            <pc:docMk/>
            <pc:sldMk cId="2341696524" sldId="571"/>
            <ac:spMk id="2" creationId="{98A29364-2497-EA85-A4B8-8DDBAE27655A}"/>
          </ac:spMkLst>
        </pc:spChg>
        <pc:spChg chg="mod">
          <ac:chgData name="Thu Thao" userId="2c068e76ad5633ce" providerId="LiveId" clId="{44EFDA9D-5EC5-4BFC-945B-F0420776CDFE}" dt="2023-09-11T08:28:44.296" v="246" actId="255"/>
          <ac:spMkLst>
            <pc:docMk/>
            <pc:sldMk cId="2341696524" sldId="571"/>
            <ac:spMk id="6" creationId="{5E63BD44-5E06-F8E9-C04A-D5B56211CFEE}"/>
          </ac:spMkLst>
        </pc:spChg>
        <pc:spChg chg="del">
          <ac:chgData name="Thu Thao" userId="2c068e76ad5633ce" providerId="LiveId" clId="{44EFDA9D-5EC5-4BFC-945B-F0420776CDFE}" dt="2023-09-11T08:22:13.705" v="151" actId="478"/>
          <ac:spMkLst>
            <pc:docMk/>
            <pc:sldMk cId="2341696524" sldId="571"/>
            <ac:spMk id="8" creationId="{4FC08806-1E25-A3AF-0E32-2C5615ED0F95}"/>
          </ac:spMkLst>
        </pc:spChg>
      </pc:sldChg>
      <pc:sldChg chg="add del">
        <pc:chgData name="Thu Thao" userId="2c068e76ad5633ce" providerId="LiveId" clId="{44EFDA9D-5EC5-4BFC-945B-F0420776CDFE}" dt="2023-09-11T08:22:15.677" v="153"/>
        <pc:sldMkLst>
          <pc:docMk/>
          <pc:sldMk cId="1882601651" sldId="572"/>
        </pc:sldMkLst>
      </pc:sldChg>
      <pc:sldChg chg="modSp add mod">
        <pc:chgData name="Thu Thao" userId="2c068e76ad5633ce" providerId="LiveId" clId="{44EFDA9D-5EC5-4BFC-945B-F0420776CDFE}" dt="2023-09-11T08:36:41.487" v="310" actId="1076"/>
        <pc:sldMkLst>
          <pc:docMk/>
          <pc:sldMk cId="2976591380" sldId="572"/>
        </pc:sldMkLst>
        <pc:spChg chg="mod">
          <ac:chgData name="Thu Thao" userId="2c068e76ad5633ce" providerId="LiveId" clId="{44EFDA9D-5EC5-4BFC-945B-F0420776CDFE}" dt="2023-09-11T08:36:36.503" v="309" actId="1076"/>
          <ac:spMkLst>
            <pc:docMk/>
            <pc:sldMk cId="2976591380" sldId="572"/>
            <ac:spMk id="6" creationId="{5E63BD44-5E06-F8E9-C04A-D5B56211CFEE}"/>
          </ac:spMkLst>
        </pc:spChg>
        <pc:spChg chg="mod">
          <ac:chgData name="Thu Thao" userId="2c068e76ad5633ce" providerId="LiveId" clId="{44EFDA9D-5EC5-4BFC-945B-F0420776CDFE}" dt="2023-09-11T08:36:41.487" v="310" actId="1076"/>
          <ac:spMkLst>
            <pc:docMk/>
            <pc:sldMk cId="2976591380" sldId="572"/>
            <ac:spMk id="8" creationId="{4FC08806-1E25-A3AF-0E32-2C5615ED0F95}"/>
          </ac:spMkLst>
        </pc:spChg>
      </pc:sldChg>
      <pc:sldChg chg="addSp delSp modSp add mod">
        <pc:chgData name="Thu Thao" userId="2c068e76ad5633ce" providerId="LiveId" clId="{44EFDA9D-5EC5-4BFC-945B-F0420776CDFE}" dt="2023-09-11T08:38:01.947" v="332" actId="22"/>
        <pc:sldMkLst>
          <pc:docMk/>
          <pc:sldMk cId="3338239428" sldId="573"/>
        </pc:sldMkLst>
        <pc:spChg chg="add del">
          <ac:chgData name="Thu Thao" userId="2c068e76ad5633ce" providerId="LiveId" clId="{44EFDA9D-5EC5-4BFC-945B-F0420776CDFE}" dt="2023-09-11T08:38:01.947" v="332" actId="22"/>
          <ac:spMkLst>
            <pc:docMk/>
            <pc:sldMk cId="3338239428" sldId="573"/>
            <ac:spMk id="3" creationId="{BE70855D-9511-3E0A-8BCC-2C92A8A44E2E}"/>
          </ac:spMkLst>
        </pc:spChg>
        <pc:spChg chg="mod">
          <ac:chgData name="Thu Thao" userId="2c068e76ad5633ce" providerId="LiveId" clId="{44EFDA9D-5EC5-4BFC-945B-F0420776CDFE}" dt="2023-09-11T08:37:48.633" v="330" actId="1076"/>
          <ac:spMkLst>
            <pc:docMk/>
            <pc:sldMk cId="3338239428" sldId="573"/>
            <ac:spMk id="6" creationId="{5E63BD44-5E06-F8E9-C04A-D5B56211CFEE}"/>
          </ac:spMkLst>
        </pc:spChg>
        <pc:spChg chg="mod">
          <ac:chgData name="Thu Thao" userId="2c068e76ad5633ce" providerId="LiveId" clId="{44EFDA9D-5EC5-4BFC-945B-F0420776CDFE}" dt="2023-09-11T08:36:52.500" v="317" actId="20577"/>
          <ac:spMkLst>
            <pc:docMk/>
            <pc:sldMk cId="3338239428" sldId="573"/>
            <ac:spMk id="8" creationId="{4FC08806-1E25-A3AF-0E32-2C5615ED0F95}"/>
          </ac:spMkLst>
        </pc:spChg>
      </pc:sldChg>
      <pc:sldChg chg="modSp add mod">
        <pc:chgData name="Thu Thao" userId="2c068e76ad5633ce" providerId="LiveId" clId="{44EFDA9D-5EC5-4BFC-945B-F0420776CDFE}" dt="2023-09-11T09:03:31.909" v="613" actId="20577"/>
        <pc:sldMkLst>
          <pc:docMk/>
          <pc:sldMk cId="1580579717" sldId="574"/>
        </pc:sldMkLst>
        <pc:spChg chg="mod">
          <ac:chgData name="Thu Thao" userId="2c068e76ad5633ce" providerId="LiveId" clId="{44EFDA9D-5EC5-4BFC-945B-F0420776CDFE}" dt="2023-09-11T09:03:31.909" v="613" actId="20577"/>
          <ac:spMkLst>
            <pc:docMk/>
            <pc:sldMk cId="1580579717" sldId="574"/>
            <ac:spMk id="6" creationId="{5E63BD44-5E06-F8E9-C04A-D5B56211CFEE}"/>
          </ac:spMkLst>
        </pc:spChg>
      </pc:sldChg>
      <pc:sldChg chg="modSp add mod">
        <pc:chgData name="Thu Thao" userId="2c068e76ad5633ce" providerId="LiveId" clId="{44EFDA9D-5EC5-4BFC-945B-F0420776CDFE}" dt="2023-09-11T09:03:06.421" v="578" actId="20577"/>
        <pc:sldMkLst>
          <pc:docMk/>
          <pc:sldMk cId="1480554525" sldId="575"/>
        </pc:sldMkLst>
        <pc:spChg chg="mod">
          <ac:chgData name="Thu Thao" userId="2c068e76ad5633ce" providerId="LiveId" clId="{44EFDA9D-5EC5-4BFC-945B-F0420776CDFE}" dt="2023-09-11T09:03:06.421" v="578" actId="20577"/>
          <ac:spMkLst>
            <pc:docMk/>
            <pc:sldMk cId="1480554525" sldId="575"/>
            <ac:spMk id="6" creationId="{5E63BD44-5E06-F8E9-C04A-D5B56211CFEE}"/>
          </ac:spMkLst>
        </pc:spChg>
        <pc:spChg chg="mod">
          <ac:chgData name="Thu Thao" userId="2c068e76ad5633ce" providerId="LiveId" clId="{44EFDA9D-5EC5-4BFC-945B-F0420776CDFE}" dt="2023-09-11T08:53:41.944" v="400" actId="403"/>
          <ac:spMkLst>
            <pc:docMk/>
            <pc:sldMk cId="1480554525" sldId="575"/>
            <ac:spMk id="8" creationId="{4FC08806-1E25-A3AF-0E32-2C5615ED0F95}"/>
          </ac:spMkLst>
        </pc:spChg>
      </pc:sldChg>
      <pc:sldChg chg="modSp add mod">
        <pc:chgData name="Thu Thao" userId="2c068e76ad5633ce" providerId="LiveId" clId="{44EFDA9D-5EC5-4BFC-945B-F0420776CDFE}" dt="2023-09-11T10:16:27.802" v="927" actId="20577"/>
        <pc:sldMkLst>
          <pc:docMk/>
          <pc:sldMk cId="4039360505" sldId="576"/>
        </pc:sldMkLst>
        <pc:spChg chg="mod">
          <ac:chgData name="Thu Thao" userId="2c068e76ad5633ce" providerId="LiveId" clId="{44EFDA9D-5EC5-4BFC-945B-F0420776CDFE}" dt="2023-09-11T10:16:27.802" v="927" actId="20577"/>
          <ac:spMkLst>
            <pc:docMk/>
            <pc:sldMk cId="4039360505" sldId="576"/>
            <ac:spMk id="6" creationId="{5E63BD44-5E06-F8E9-C04A-D5B56211CFEE}"/>
          </ac:spMkLst>
        </pc:spChg>
        <pc:spChg chg="mod">
          <ac:chgData name="Thu Thao" userId="2c068e76ad5633ce" providerId="LiveId" clId="{44EFDA9D-5EC5-4BFC-945B-F0420776CDFE}" dt="2023-09-11T08:53:37.119" v="399" actId="403"/>
          <ac:spMkLst>
            <pc:docMk/>
            <pc:sldMk cId="4039360505" sldId="576"/>
            <ac:spMk id="8" creationId="{4FC08806-1E25-A3AF-0E32-2C5615ED0F95}"/>
          </ac:spMkLst>
        </pc:spChg>
      </pc:sldChg>
      <pc:sldChg chg="modSp add mod">
        <pc:chgData name="Thu Thao" userId="2c068e76ad5633ce" providerId="LiveId" clId="{44EFDA9D-5EC5-4BFC-945B-F0420776CDFE}" dt="2023-09-11T08:59:22.869" v="469" actId="255"/>
        <pc:sldMkLst>
          <pc:docMk/>
          <pc:sldMk cId="56641792" sldId="577"/>
        </pc:sldMkLst>
        <pc:spChg chg="mod">
          <ac:chgData name="Thu Thao" userId="2c068e76ad5633ce" providerId="LiveId" clId="{44EFDA9D-5EC5-4BFC-945B-F0420776CDFE}" dt="2023-09-11T08:59:22.869" v="469" actId="255"/>
          <ac:spMkLst>
            <pc:docMk/>
            <pc:sldMk cId="56641792" sldId="577"/>
            <ac:spMk id="6" creationId="{5E63BD44-5E06-F8E9-C04A-D5B56211CFEE}"/>
          </ac:spMkLst>
        </pc:spChg>
        <pc:spChg chg="mod">
          <ac:chgData name="Thu Thao" userId="2c068e76ad5633ce" providerId="LiveId" clId="{44EFDA9D-5EC5-4BFC-945B-F0420776CDFE}" dt="2023-09-11T08:57:22.795" v="424"/>
          <ac:spMkLst>
            <pc:docMk/>
            <pc:sldMk cId="56641792" sldId="577"/>
            <ac:spMk id="8" creationId="{4FC08806-1E25-A3AF-0E32-2C5615ED0F95}"/>
          </ac:spMkLst>
        </pc:spChg>
      </pc:sldChg>
      <pc:sldChg chg="modSp add mod">
        <pc:chgData name="Thu Thao" userId="2c068e76ad5633ce" providerId="LiveId" clId="{44EFDA9D-5EC5-4BFC-945B-F0420776CDFE}" dt="2023-09-11T09:01:39.927" v="539" actId="20577"/>
        <pc:sldMkLst>
          <pc:docMk/>
          <pc:sldMk cId="2485346461" sldId="578"/>
        </pc:sldMkLst>
        <pc:spChg chg="mod">
          <ac:chgData name="Thu Thao" userId="2c068e76ad5633ce" providerId="LiveId" clId="{44EFDA9D-5EC5-4BFC-945B-F0420776CDFE}" dt="2023-09-11T09:01:39.927" v="539" actId="20577"/>
          <ac:spMkLst>
            <pc:docMk/>
            <pc:sldMk cId="2485346461" sldId="578"/>
            <ac:spMk id="6" creationId="{5E63BD44-5E06-F8E9-C04A-D5B56211CFEE}"/>
          </ac:spMkLst>
        </pc:spChg>
        <pc:spChg chg="mod">
          <ac:chgData name="Thu Thao" userId="2c068e76ad5633ce" providerId="LiveId" clId="{44EFDA9D-5EC5-4BFC-945B-F0420776CDFE}" dt="2023-09-11T08:59:33.337" v="476" actId="20577"/>
          <ac:spMkLst>
            <pc:docMk/>
            <pc:sldMk cId="2485346461" sldId="578"/>
            <ac:spMk id="8" creationId="{4FC08806-1E25-A3AF-0E32-2C5615ED0F95}"/>
          </ac:spMkLst>
        </pc:spChg>
      </pc:sldChg>
      <pc:sldChg chg="modSp add mod">
        <pc:chgData name="Thu Thao" userId="2c068e76ad5633ce" providerId="LiveId" clId="{44EFDA9D-5EC5-4BFC-945B-F0420776CDFE}" dt="2023-09-11T10:19:51.540" v="932"/>
        <pc:sldMkLst>
          <pc:docMk/>
          <pc:sldMk cId="299622236" sldId="579"/>
        </pc:sldMkLst>
        <pc:spChg chg="mod">
          <ac:chgData name="Thu Thao" userId="2c068e76ad5633ce" providerId="LiveId" clId="{44EFDA9D-5EC5-4BFC-945B-F0420776CDFE}" dt="2023-09-11T10:19:51.540" v="932"/>
          <ac:spMkLst>
            <pc:docMk/>
            <pc:sldMk cId="299622236" sldId="579"/>
            <ac:spMk id="6" creationId="{5E63BD44-5E06-F8E9-C04A-D5B56211CFEE}"/>
          </ac:spMkLst>
        </pc:spChg>
        <pc:spChg chg="mod">
          <ac:chgData name="Thu Thao" userId="2c068e76ad5633ce" providerId="LiveId" clId="{44EFDA9D-5EC5-4BFC-945B-F0420776CDFE}" dt="2023-09-11T09:15:26.151" v="713"/>
          <ac:spMkLst>
            <pc:docMk/>
            <pc:sldMk cId="299622236" sldId="579"/>
            <ac:spMk id="8" creationId="{4FC08806-1E25-A3AF-0E32-2C5615ED0F95}"/>
          </ac:spMkLst>
        </pc:spChg>
      </pc:sldChg>
      <pc:sldChg chg="addSp delSp modSp add mod">
        <pc:chgData name="Thu Thao" userId="2c068e76ad5633ce" providerId="LiveId" clId="{44EFDA9D-5EC5-4BFC-945B-F0420776CDFE}" dt="2023-09-11T09:36:04.476" v="791" actId="22"/>
        <pc:sldMkLst>
          <pc:docMk/>
          <pc:sldMk cId="3079736239" sldId="580"/>
        </pc:sldMkLst>
        <pc:spChg chg="add del">
          <ac:chgData name="Thu Thao" userId="2c068e76ad5633ce" providerId="LiveId" clId="{44EFDA9D-5EC5-4BFC-945B-F0420776CDFE}" dt="2023-09-11T09:36:04.476" v="791" actId="22"/>
          <ac:spMkLst>
            <pc:docMk/>
            <pc:sldMk cId="3079736239" sldId="580"/>
            <ac:spMk id="3" creationId="{34C4B840-0A18-E6FE-87E0-F189D0987D2A}"/>
          </ac:spMkLst>
        </pc:spChg>
        <pc:spChg chg="mod">
          <ac:chgData name="Thu Thao" userId="2c068e76ad5633ce" providerId="LiveId" clId="{44EFDA9D-5EC5-4BFC-945B-F0420776CDFE}" dt="2023-09-11T09:13:13.324" v="703" actId="403"/>
          <ac:spMkLst>
            <pc:docMk/>
            <pc:sldMk cId="3079736239" sldId="580"/>
            <ac:spMk id="6" creationId="{5E63BD44-5E06-F8E9-C04A-D5B56211CFEE}"/>
          </ac:spMkLst>
        </pc:spChg>
        <pc:spChg chg="mod">
          <ac:chgData name="Thu Thao" userId="2c068e76ad5633ce" providerId="LiveId" clId="{44EFDA9D-5EC5-4BFC-945B-F0420776CDFE}" dt="2023-09-11T09:15:20.223" v="708"/>
          <ac:spMkLst>
            <pc:docMk/>
            <pc:sldMk cId="3079736239" sldId="580"/>
            <ac:spMk id="8" creationId="{4FC08806-1E25-A3AF-0E32-2C5615ED0F95}"/>
          </ac:spMkLst>
        </pc:spChg>
      </pc:sldChg>
      <pc:sldChg chg="modSp add mod">
        <pc:chgData name="Thu Thao" userId="2c068e76ad5633ce" providerId="LiveId" clId="{44EFDA9D-5EC5-4BFC-945B-F0420776CDFE}" dt="2023-09-11T10:21:12.623" v="939" actId="20577"/>
        <pc:sldMkLst>
          <pc:docMk/>
          <pc:sldMk cId="736582985" sldId="581"/>
        </pc:sldMkLst>
        <pc:spChg chg="mod">
          <ac:chgData name="Thu Thao" userId="2c068e76ad5633ce" providerId="LiveId" clId="{44EFDA9D-5EC5-4BFC-945B-F0420776CDFE}" dt="2023-09-11T10:21:12.623" v="939" actId="20577"/>
          <ac:spMkLst>
            <pc:docMk/>
            <pc:sldMk cId="736582985" sldId="581"/>
            <ac:spMk id="6" creationId="{5E63BD44-5E06-F8E9-C04A-D5B56211CFEE}"/>
          </ac:spMkLst>
        </pc:spChg>
        <pc:spChg chg="mod">
          <ac:chgData name="Thu Thao" userId="2c068e76ad5633ce" providerId="LiveId" clId="{44EFDA9D-5EC5-4BFC-945B-F0420776CDFE}" dt="2023-09-11T09:36:25.814" v="798"/>
          <ac:spMkLst>
            <pc:docMk/>
            <pc:sldMk cId="736582985" sldId="581"/>
            <ac:spMk id="8" creationId="{4FC08806-1E25-A3AF-0E32-2C5615ED0F95}"/>
          </ac:spMkLst>
        </pc:spChg>
      </pc:sldChg>
      <pc:sldChg chg="modSp add mod">
        <pc:chgData name="Thu Thao" userId="2c068e76ad5633ce" providerId="LiveId" clId="{44EFDA9D-5EC5-4BFC-945B-F0420776CDFE}" dt="2023-09-11T10:21:48.351" v="942" actId="20577"/>
        <pc:sldMkLst>
          <pc:docMk/>
          <pc:sldMk cId="1760561692" sldId="582"/>
        </pc:sldMkLst>
        <pc:spChg chg="mod">
          <ac:chgData name="Thu Thao" userId="2c068e76ad5633ce" providerId="LiveId" clId="{44EFDA9D-5EC5-4BFC-945B-F0420776CDFE}" dt="2023-09-11T10:21:48.351" v="942" actId="20577"/>
          <ac:spMkLst>
            <pc:docMk/>
            <pc:sldMk cId="1760561692" sldId="582"/>
            <ac:spMk id="6" creationId="{5E63BD44-5E06-F8E9-C04A-D5B56211CFEE}"/>
          </ac:spMkLst>
        </pc:spChg>
        <pc:spChg chg="mod">
          <ac:chgData name="Thu Thao" userId="2c068e76ad5633ce" providerId="LiveId" clId="{44EFDA9D-5EC5-4BFC-945B-F0420776CDFE}" dt="2023-09-11T09:40:27.170" v="812" actId="20577"/>
          <ac:spMkLst>
            <pc:docMk/>
            <pc:sldMk cId="1760561692" sldId="582"/>
            <ac:spMk id="8" creationId="{4FC08806-1E25-A3AF-0E32-2C5615ED0F95}"/>
          </ac:spMkLst>
        </pc:spChg>
      </pc:sldChg>
      <pc:sldChg chg="modSp add mod">
        <pc:chgData name="Thu Thao" userId="2c068e76ad5633ce" providerId="LiveId" clId="{44EFDA9D-5EC5-4BFC-945B-F0420776CDFE}" dt="2023-09-11T09:41:54.754" v="831" actId="255"/>
        <pc:sldMkLst>
          <pc:docMk/>
          <pc:sldMk cId="4133474611" sldId="583"/>
        </pc:sldMkLst>
        <pc:spChg chg="mod">
          <ac:chgData name="Thu Thao" userId="2c068e76ad5633ce" providerId="LiveId" clId="{44EFDA9D-5EC5-4BFC-945B-F0420776CDFE}" dt="2023-09-11T09:41:54.754" v="831" actId="255"/>
          <ac:spMkLst>
            <pc:docMk/>
            <pc:sldMk cId="4133474611" sldId="583"/>
            <ac:spMk id="6" creationId="{5E63BD44-5E06-F8E9-C04A-D5B56211CFEE}"/>
          </ac:spMkLst>
        </pc:spChg>
      </pc:sldChg>
      <pc:sldChg chg="add del">
        <pc:chgData name="Thu Thao" userId="2c068e76ad5633ce" providerId="LiveId" clId="{44EFDA9D-5EC5-4BFC-945B-F0420776CDFE}" dt="2023-09-11T09:41:07.015" v="823"/>
        <pc:sldMkLst>
          <pc:docMk/>
          <pc:sldMk cId="2059625187" sldId="584"/>
        </pc:sldMkLst>
      </pc:sldChg>
      <pc:sldChg chg="modSp add mod">
        <pc:chgData name="Thu Thao" userId="2c068e76ad5633ce" providerId="LiveId" clId="{44EFDA9D-5EC5-4BFC-945B-F0420776CDFE}" dt="2023-09-11T09:44:11.619" v="864" actId="20577"/>
        <pc:sldMkLst>
          <pc:docMk/>
          <pc:sldMk cId="3428620081" sldId="584"/>
        </pc:sldMkLst>
        <pc:spChg chg="mod">
          <ac:chgData name="Thu Thao" userId="2c068e76ad5633ce" providerId="LiveId" clId="{44EFDA9D-5EC5-4BFC-945B-F0420776CDFE}" dt="2023-09-11T09:44:11.619" v="864" actId="20577"/>
          <ac:spMkLst>
            <pc:docMk/>
            <pc:sldMk cId="3428620081" sldId="584"/>
            <ac:spMk id="6" creationId="{5E63BD44-5E06-F8E9-C04A-D5B56211CFEE}"/>
          </ac:spMkLst>
        </pc:spChg>
        <pc:spChg chg="mod">
          <ac:chgData name="Thu Thao" userId="2c068e76ad5633ce" providerId="LiveId" clId="{44EFDA9D-5EC5-4BFC-945B-F0420776CDFE}" dt="2023-09-11T09:42:23.171" v="846" actId="1036"/>
          <ac:spMkLst>
            <pc:docMk/>
            <pc:sldMk cId="3428620081" sldId="584"/>
            <ac:spMk id="8" creationId="{4FC08806-1E25-A3AF-0E32-2C5615ED0F95}"/>
          </ac:spMkLst>
        </pc:spChg>
      </pc:sldChg>
      <pc:sldMasterChg chg="modSp modSldLayout">
        <pc:chgData name="Thu Thao" userId="2c068e76ad5633ce" providerId="LiveId" clId="{44EFDA9D-5EC5-4BFC-945B-F0420776CDFE}" dt="2023-09-08T14:02:17.881" v="0"/>
        <pc:sldMasterMkLst>
          <pc:docMk/>
          <pc:sldMasterMk cId="1393982616" sldId="2147483795"/>
        </pc:sldMasterMkLst>
        <pc:spChg chg="mod">
          <ac:chgData name="Thu Thao" userId="2c068e76ad5633ce" providerId="LiveId" clId="{44EFDA9D-5EC5-4BFC-945B-F0420776CDFE}" dt="2023-09-08T14:02:17.881" v="0"/>
          <ac:spMkLst>
            <pc:docMk/>
            <pc:sldMasterMk cId="1393982616" sldId="2147483795"/>
            <ac:spMk id="5" creationId="{00000000-0000-0000-0000-000000000000}"/>
          </ac:spMkLst>
        </pc:spChg>
        <pc:sldLayoutChg chg="modSp">
          <pc:chgData name="Thu Thao" userId="2c068e76ad5633ce" providerId="LiveId" clId="{44EFDA9D-5EC5-4BFC-945B-F0420776CDFE}" dt="2023-09-08T14:02:17.881" v="0"/>
          <pc:sldLayoutMkLst>
            <pc:docMk/>
            <pc:sldMasterMk cId="1393982616" sldId="2147483795"/>
            <pc:sldLayoutMk cId="1094505876" sldId="2147483796"/>
          </pc:sldLayoutMkLst>
          <pc:spChg chg="mod">
            <ac:chgData name="Thu Thao" userId="2c068e76ad5633ce" providerId="LiveId" clId="{44EFDA9D-5EC5-4BFC-945B-F0420776CDFE}" dt="2023-09-08T14:02:17.881" v="0"/>
            <ac:spMkLst>
              <pc:docMk/>
              <pc:sldMasterMk cId="1393982616" sldId="2147483795"/>
              <pc:sldLayoutMk cId="1094505876" sldId="2147483796"/>
              <ac:spMk id="5"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255162773" sldId="2147483797"/>
          </pc:sldLayoutMkLst>
          <pc:spChg chg="mod">
            <ac:chgData name="Thu Thao" userId="2c068e76ad5633ce" providerId="LiveId" clId="{44EFDA9D-5EC5-4BFC-945B-F0420776CDFE}" dt="2023-09-08T14:02:17.881" v="0"/>
            <ac:spMkLst>
              <pc:docMk/>
              <pc:sldMasterMk cId="1393982616" sldId="2147483795"/>
              <pc:sldLayoutMk cId="255162773" sldId="2147483797"/>
              <ac:spMk id="5"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3611645372" sldId="2147483798"/>
          </pc:sldLayoutMkLst>
          <pc:spChg chg="mod">
            <ac:chgData name="Thu Thao" userId="2c068e76ad5633ce" providerId="LiveId" clId="{44EFDA9D-5EC5-4BFC-945B-F0420776CDFE}" dt="2023-09-08T14:02:17.881" v="0"/>
            <ac:spMkLst>
              <pc:docMk/>
              <pc:sldMasterMk cId="1393982616" sldId="2147483795"/>
              <pc:sldLayoutMk cId="3611645372" sldId="2147483798"/>
              <ac:spMk id="5"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860548670" sldId="2147483799"/>
          </pc:sldLayoutMkLst>
          <pc:spChg chg="mod">
            <ac:chgData name="Thu Thao" userId="2c068e76ad5633ce" providerId="LiveId" clId="{44EFDA9D-5EC5-4BFC-945B-F0420776CDFE}" dt="2023-09-08T14:02:17.881" v="0"/>
            <ac:spMkLst>
              <pc:docMk/>
              <pc:sldMasterMk cId="1393982616" sldId="2147483795"/>
              <pc:sldLayoutMk cId="860548670" sldId="2147483799"/>
              <ac:spMk id="6"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3017606513" sldId="2147483800"/>
          </pc:sldLayoutMkLst>
          <pc:spChg chg="mod">
            <ac:chgData name="Thu Thao" userId="2c068e76ad5633ce" providerId="LiveId" clId="{44EFDA9D-5EC5-4BFC-945B-F0420776CDFE}" dt="2023-09-08T14:02:17.881" v="0"/>
            <ac:spMkLst>
              <pc:docMk/>
              <pc:sldMasterMk cId="1393982616" sldId="2147483795"/>
              <pc:sldLayoutMk cId="3017606513" sldId="2147483800"/>
              <ac:spMk id="8"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1731852224" sldId="2147483801"/>
          </pc:sldLayoutMkLst>
          <pc:spChg chg="mod">
            <ac:chgData name="Thu Thao" userId="2c068e76ad5633ce" providerId="LiveId" clId="{44EFDA9D-5EC5-4BFC-945B-F0420776CDFE}" dt="2023-09-08T14:02:17.881" v="0"/>
            <ac:spMkLst>
              <pc:docMk/>
              <pc:sldMasterMk cId="1393982616" sldId="2147483795"/>
              <pc:sldLayoutMk cId="1731852224" sldId="2147483801"/>
              <ac:spMk id="4"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1335409804" sldId="2147483802"/>
          </pc:sldLayoutMkLst>
          <pc:spChg chg="mod">
            <ac:chgData name="Thu Thao" userId="2c068e76ad5633ce" providerId="LiveId" clId="{44EFDA9D-5EC5-4BFC-945B-F0420776CDFE}" dt="2023-09-08T14:02:17.881" v="0"/>
            <ac:spMkLst>
              <pc:docMk/>
              <pc:sldMasterMk cId="1393982616" sldId="2147483795"/>
              <pc:sldLayoutMk cId="1335409804" sldId="2147483802"/>
              <ac:spMk id="3"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1422389455" sldId="2147483803"/>
          </pc:sldLayoutMkLst>
          <pc:spChg chg="mod">
            <ac:chgData name="Thu Thao" userId="2c068e76ad5633ce" providerId="LiveId" clId="{44EFDA9D-5EC5-4BFC-945B-F0420776CDFE}" dt="2023-09-08T14:02:17.881" v="0"/>
            <ac:spMkLst>
              <pc:docMk/>
              <pc:sldMasterMk cId="1393982616" sldId="2147483795"/>
              <pc:sldLayoutMk cId="1422389455" sldId="2147483803"/>
              <ac:spMk id="6"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871949536" sldId="2147483804"/>
          </pc:sldLayoutMkLst>
          <pc:spChg chg="mod">
            <ac:chgData name="Thu Thao" userId="2c068e76ad5633ce" providerId="LiveId" clId="{44EFDA9D-5EC5-4BFC-945B-F0420776CDFE}" dt="2023-09-08T14:02:17.881" v="0"/>
            <ac:spMkLst>
              <pc:docMk/>
              <pc:sldMasterMk cId="1393982616" sldId="2147483795"/>
              <pc:sldLayoutMk cId="871949536" sldId="2147483804"/>
              <ac:spMk id="6"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273387668" sldId="2147483805"/>
          </pc:sldLayoutMkLst>
          <pc:spChg chg="mod">
            <ac:chgData name="Thu Thao" userId="2c068e76ad5633ce" providerId="LiveId" clId="{44EFDA9D-5EC5-4BFC-945B-F0420776CDFE}" dt="2023-09-08T14:02:17.881" v="0"/>
            <ac:spMkLst>
              <pc:docMk/>
              <pc:sldMasterMk cId="1393982616" sldId="2147483795"/>
              <pc:sldLayoutMk cId="273387668" sldId="2147483805"/>
              <ac:spMk id="5"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1143742936" sldId="2147483806"/>
          </pc:sldLayoutMkLst>
          <pc:spChg chg="mod">
            <ac:chgData name="Thu Thao" userId="2c068e76ad5633ce" providerId="LiveId" clId="{44EFDA9D-5EC5-4BFC-945B-F0420776CDFE}" dt="2023-09-08T14:02:17.881" v="0"/>
            <ac:spMkLst>
              <pc:docMk/>
              <pc:sldMasterMk cId="1393982616" sldId="2147483795"/>
              <pc:sldLayoutMk cId="1143742936" sldId="2147483806"/>
              <ac:spMk id="5"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1420046351" sldId="2147483807"/>
          </pc:sldLayoutMkLst>
          <pc:spChg chg="mod">
            <ac:chgData name="Thu Thao" userId="2c068e76ad5633ce" providerId="LiveId" clId="{44EFDA9D-5EC5-4BFC-945B-F0420776CDFE}" dt="2023-09-08T14:02:17.881" v="0"/>
            <ac:spMkLst>
              <pc:docMk/>
              <pc:sldMasterMk cId="1393982616" sldId="2147483795"/>
              <pc:sldLayoutMk cId="1420046351" sldId="2147483807"/>
              <ac:spMk id="6"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3412089681" sldId="2147483808"/>
          </pc:sldLayoutMkLst>
          <pc:spChg chg="mod">
            <ac:chgData name="Thu Thao" userId="2c068e76ad5633ce" providerId="LiveId" clId="{44EFDA9D-5EC5-4BFC-945B-F0420776CDFE}" dt="2023-09-08T14:02:17.881" v="0"/>
            <ac:spMkLst>
              <pc:docMk/>
              <pc:sldMasterMk cId="1393982616" sldId="2147483795"/>
              <pc:sldLayoutMk cId="3412089681" sldId="2147483808"/>
              <ac:spMk id="6"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4270892799" sldId="2147483809"/>
          </pc:sldLayoutMkLst>
          <pc:spChg chg="mod">
            <ac:chgData name="Thu Thao" userId="2c068e76ad5633ce" providerId="LiveId" clId="{44EFDA9D-5EC5-4BFC-945B-F0420776CDFE}" dt="2023-09-08T14:02:17.881" v="0"/>
            <ac:spMkLst>
              <pc:docMk/>
              <pc:sldMasterMk cId="1393982616" sldId="2147483795"/>
              <pc:sldLayoutMk cId="4270892799" sldId="2147483809"/>
              <ac:spMk id="6"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2561868960" sldId="2147483810"/>
          </pc:sldLayoutMkLst>
          <pc:spChg chg="mod">
            <ac:chgData name="Thu Thao" userId="2c068e76ad5633ce" providerId="LiveId" clId="{44EFDA9D-5EC5-4BFC-945B-F0420776CDFE}" dt="2023-09-08T14:02:17.881" v="0"/>
            <ac:spMkLst>
              <pc:docMk/>
              <pc:sldMasterMk cId="1393982616" sldId="2147483795"/>
              <pc:sldLayoutMk cId="2561868960" sldId="2147483810"/>
              <ac:spMk id="5" creationId="{00000000-0000-0000-0000-000000000000}"/>
            </ac:spMkLst>
          </pc:spChg>
        </pc:sldLayoutChg>
        <pc:sldLayoutChg chg="modSp">
          <pc:chgData name="Thu Thao" userId="2c068e76ad5633ce" providerId="LiveId" clId="{44EFDA9D-5EC5-4BFC-945B-F0420776CDFE}" dt="2023-09-08T14:02:17.881" v="0"/>
          <pc:sldLayoutMkLst>
            <pc:docMk/>
            <pc:sldMasterMk cId="1393982616" sldId="2147483795"/>
            <pc:sldLayoutMk cId="1989577080" sldId="2147483811"/>
          </pc:sldLayoutMkLst>
          <pc:spChg chg="mod">
            <ac:chgData name="Thu Thao" userId="2c068e76ad5633ce" providerId="LiveId" clId="{44EFDA9D-5EC5-4BFC-945B-F0420776CDFE}" dt="2023-09-08T14:02:17.881" v="0"/>
            <ac:spMkLst>
              <pc:docMk/>
              <pc:sldMasterMk cId="1393982616" sldId="2147483795"/>
              <pc:sldLayoutMk cId="1989577080" sldId="2147483811"/>
              <ac:spMk id="5" creationId="{00000000-0000-0000-0000-000000000000}"/>
            </ac:spMkLst>
          </pc:spChg>
        </pc:sldLayoutChg>
      </pc:sldMasterChg>
    </pc:docChg>
  </pc:docChgLst>
  <pc:docChgLst>
    <pc:chgData name="Thu Thao" userId="2c068e76ad5633ce" providerId="LiveId" clId="{CEBC8F21-0733-4CF4-969B-F6F496F60EDD}"/>
    <pc:docChg chg="undo custSel addSld delSld modSld">
      <pc:chgData name="Thu Thao" userId="2c068e76ad5633ce" providerId="LiveId" clId="{CEBC8F21-0733-4CF4-969B-F6F496F60EDD}" dt="2024-01-25T06:46:43.355" v="1029" actId="14100"/>
      <pc:docMkLst>
        <pc:docMk/>
      </pc:docMkLst>
      <pc:sldChg chg="modSp">
        <pc:chgData name="Thu Thao" userId="2c068e76ad5633ce" providerId="LiveId" clId="{CEBC8F21-0733-4CF4-969B-F6F496F60EDD}" dt="2024-01-25T05:25:57.396" v="0"/>
        <pc:sldMkLst>
          <pc:docMk/>
          <pc:sldMk cId="589610655" sldId="265"/>
        </pc:sldMkLst>
        <pc:spChg chg="mod">
          <ac:chgData name="Thu Thao" userId="2c068e76ad5633ce" providerId="LiveId" clId="{CEBC8F21-0733-4CF4-969B-F6F496F60EDD}" dt="2024-01-25T05:25:57.396" v="0"/>
          <ac:spMkLst>
            <pc:docMk/>
            <pc:sldMk cId="589610655" sldId="265"/>
            <ac:spMk id="7" creationId="{00000000-0000-0000-0000-000000000000}"/>
          </ac:spMkLst>
        </pc:spChg>
      </pc:sldChg>
      <pc:sldChg chg="modSp mod">
        <pc:chgData name="Thu Thao" userId="2c068e76ad5633ce" providerId="LiveId" clId="{CEBC8F21-0733-4CF4-969B-F6F496F60EDD}" dt="2024-01-25T05:52:16.512" v="235"/>
        <pc:sldMkLst>
          <pc:docMk/>
          <pc:sldMk cId="4212956585" sldId="365"/>
        </pc:sldMkLst>
        <pc:spChg chg="mod">
          <ac:chgData name="Thu Thao" userId="2c068e76ad5633ce" providerId="LiveId" clId="{CEBC8F21-0733-4CF4-969B-F6F496F60EDD}" dt="2024-01-25T05:29:51.940" v="32" actId="1036"/>
          <ac:spMkLst>
            <pc:docMk/>
            <pc:sldMk cId="4212956585" sldId="365"/>
            <ac:spMk id="2" creationId="{F50181C0-7913-8B4C-0150-5C77C9E76DFE}"/>
          </ac:spMkLst>
        </pc:spChg>
        <pc:spChg chg="mod">
          <ac:chgData name="Thu Thao" userId="2c068e76ad5633ce" providerId="LiveId" clId="{CEBC8F21-0733-4CF4-969B-F6F496F60EDD}" dt="2024-01-25T05:29:51.940" v="32" actId="1036"/>
          <ac:spMkLst>
            <pc:docMk/>
            <pc:sldMk cId="4212956585" sldId="365"/>
            <ac:spMk id="3" creationId="{2A6F0AEC-7045-303F-4720-B019078984CA}"/>
          </ac:spMkLst>
        </pc:spChg>
        <pc:spChg chg="mod">
          <ac:chgData name="Thu Thao" userId="2c068e76ad5633ce" providerId="LiveId" clId="{CEBC8F21-0733-4CF4-969B-F6F496F60EDD}" dt="2024-01-25T05:25:57.396" v="0"/>
          <ac:spMkLst>
            <pc:docMk/>
            <pc:sldMk cId="4212956585" sldId="365"/>
            <ac:spMk id="4" creationId="{00000000-0000-0000-0000-000000000000}"/>
          </ac:spMkLst>
        </pc:spChg>
        <pc:spChg chg="mod">
          <ac:chgData name="Thu Thao" userId="2c068e76ad5633ce" providerId="LiveId" clId="{CEBC8F21-0733-4CF4-969B-F6F496F60EDD}" dt="2024-01-25T05:26:49.835" v="1"/>
          <ac:spMkLst>
            <pc:docMk/>
            <pc:sldMk cId="4212956585" sldId="365"/>
            <ac:spMk id="7" creationId="{00000000-0000-0000-0000-000000000000}"/>
          </ac:spMkLst>
        </pc:spChg>
        <pc:graphicFrameChg chg="mod">
          <ac:chgData name="Thu Thao" userId="2c068e76ad5633ce" providerId="LiveId" clId="{CEBC8F21-0733-4CF4-969B-F6F496F60EDD}" dt="2024-01-25T05:52:16.512" v="235"/>
          <ac:graphicFrameMkLst>
            <pc:docMk/>
            <pc:sldMk cId="4212956585" sldId="365"/>
            <ac:graphicFrameMk id="14" creationId="{00000000-0000-0000-0000-000000000000}"/>
          </ac:graphicFrameMkLst>
        </pc:graphicFrameChg>
      </pc:sldChg>
      <pc:sldChg chg="modSp">
        <pc:chgData name="Thu Thao" userId="2c068e76ad5633ce" providerId="LiveId" clId="{CEBC8F21-0733-4CF4-969B-F6F496F60EDD}" dt="2024-01-25T05:26:49.835" v="1"/>
        <pc:sldMkLst>
          <pc:docMk/>
          <pc:sldMk cId="1166080980" sldId="367"/>
        </pc:sldMkLst>
        <pc:spChg chg="mod">
          <ac:chgData name="Thu Thao" userId="2c068e76ad5633ce" providerId="LiveId" clId="{CEBC8F21-0733-4CF4-969B-F6F496F60EDD}" dt="2024-01-25T05:26:49.835" v="1"/>
          <ac:spMkLst>
            <pc:docMk/>
            <pc:sldMk cId="1166080980" sldId="367"/>
            <ac:spMk id="8" creationId="{52456086-8919-4903-82F4-3F68D7C87E67}"/>
          </ac:spMkLst>
        </pc:spChg>
      </pc:sldChg>
      <pc:sldChg chg="addSp delSp modSp mod">
        <pc:chgData name="Thu Thao" userId="2c068e76ad5633ce" providerId="LiveId" clId="{CEBC8F21-0733-4CF4-969B-F6F496F60EDD}" dt="2024-01-25T06:46:32.329" v="1027" actId="14100"/>
        <pc:sldMkLst>
          <pc:docMk/>
          <pc:sldMk cId="2899345430" sldId="490"/>
        </pc:sldMkLst>
        <pc:spChg chg="add mod">
          <ac:chgData name="Thu Thao" userId="2c068e76ad5633ce" providerId="LiveId" clId="{CEBC8F21-0733-4CF4-969B-F6F496F60EDD}" dt="2024-01-25T05:54:18.632" v="245"/>
          <ac:spMkLst>
            <pc:docMk/>
            <pc:sldMk cId="2899345430" sldId="490"/>
            <ac:spMk id="2" creationId="{27DE755D-203E-8374-4C3F-21A95989EF0C}"/>
          </ac:spMkLst>
        </pc:spChg>
        <pc:spChg chg="add mod">
          <ac:chgData name="Thu Thao" userId="2c068e76ad5633ce" providerId="LiveId" clId="{CEBC8F21-0733-4CF4-969B-F6F496F60EDD}" dt="2024-01-25T06:46:32.329" v="1027" actId="14100"/>
          <ac:spMkLst>
            <pc:docMk/>
            <pc:sldMk cId="2899345430" sldId="490"/>
            <ac:spMk id="3" creationId="{9D5A8252-D551-F783-BD4E-C727E90FAA8B}"/>
          </ac:spMkLst>
        </pc:spChg>
        <pc:spChg chg="mod">
          <ac:chgData name="Thu Thao" userId="2c068e76ad5633ce" providerId="LiveId" clId="{CEBC8F21-0733-4CF4-969B-F6F496F60EDD}" dt="2024-01-25T05:54:47.411" v="268" actId="14100"/>
          <ac:spMkLst>
            <pc:docMk/>
            <pc:sldMk cId="2899345430" sldId="490"/>
            <ac:spMk id="6" creationId="{5E63BD44-5E06-F8E9-C04A-D5B56211CFEE}"/>
          </ac:spMkLst>
        </pc:spChg>
        <pc:spChg chg="mod">
          <ac:chgData name="Thu Thao" userId="2c068e76ad5633ce" providerId="LiveId" clId="{CEBC8F21-0733-4CF4-969B-F6F496F60EDD}" dt="2024-01-25T05:26:49.835" v="1"/>
          <ac:spMkLst>
            <pc:docMk/>
            <pc:sldMk cId="2899345430" sldId="490"/>
            <ac:spMk id="7" creationId="{00000000-0000-0000-0000-000000000000}"/>
          </ac:spMkLst>
        </pc:spChg>
        <pc:spChg chg="del">
          <ac:chgData name="Thu Thao" userId="2c068e76ad5633ce" providerId="LiveId" clId="{CEBC8F21-0733-4CF4-969B-F6F496F60EDD}" dt="2024-01-25T05:54:20.359" v="246" actId="478"/>
          <ac:spMkLst>
            <pc:docMk/>
            <pc:sldMk cId="2899345430" sldId="490"/>
            <ac:spMk id="8" creationId="{4FC08806-1E25-A3AF-0E32-2C5615ED0F95}"/>
          </ac:spMkLst>
        </pc:spChg>
      </pc:sldChg>
      <pc:sldChg chg="addSp delSp modSp mod">
        <pc:chgData name="Thu Thao" userId="2c068e76ad5633ce" providerId="LiveId" clId="{CEBC8F21-0733-4CF4-969B-F6F496F60EDD}" dt="2024-01-25T06:46:27.965" v="1026" actId="1037"/>
        <pc:sldMkLst>
          <pc:docMk/>
          <pc:sldMk cId="2340192846" sldId="519"/>
        </pc:sldMkLst>
        <pc:spChg chg="add mod">
          <ac:chgData name="Thu Thao" userId="2c068e76ad5633ce" providerId="LiveId" clId="{CEBC8F21-0733-4CF4-969B-F6F496F60EDD}" dt="2024-01-25T06:46:27.965" v="1026" actId="1037"/>
          <ac:spMkLst>
            <pc:docMk/>
            <pc:sldMk cId="2340192846" sldId="519"/>
            <ac:spMk id="2" creationId="{472571EC-E893-E208-CB7E-16A49ACB8B66}"/>
          </ac:spMkLst>
        </pc:spChg>
        <pc:spChg chg="mod">
          <ac:chgData name="Thu Thao" userId="2c068e76ad5633ce" providerId="LiveId" clId="{CEBC8F21-0733-4CF4-969B-F6F496F60EDD}" dt="2024-01-25T05:56:26.034" v="301" actId="20577"/>
          <ac:spMkLst>
            <pc:docMk/>
            <pc:sldMk cId="2340192846" sldId="519"/>
            <ac:spMk id="6" creationId="{5E63BD44-5E06-F8E9-C04A-D5B56211CFEE}"/>
          </ac:spMkLst>
        </pc:spChg>
        <pc:spChg chg="mod">
          <ac:chgData name="Thu Thao" userId="2c068e76ad5633ce" providerId="LiveId" clId="{CEBC8F21-0733-4CF4-969B-F6F496F60EDD}" dt="2024-01-25T05:26:49.835" v="1"/>
          <ac:spMkLst>
            <pc:docMk/>
            <pc:sldMk cId="2340192846" sldId="519"/>
            <ac:spMk id="7" creationId="{00000000-0000-0000-0000-000000000000}"/>
          </ac:spMkLst>
        </pc:spChg>
        <pc:spChg chg="del">
          <ac:chgData name="Thu Thao" userId="2c068e76ad5633ce" providerId="LiveId" clId="{CEBC8F21-0733-4CF4-969B-F6F496F60EDD}" dt="2024-01-25T05:55:21.443" v="271" actId="478"/>
          <ac:spMkLst>
            <pc:docMk/>
            <pc:sldMk cId="2340192846" sldId="519"/>
            <ac:spMk id="8" creationId="{4FC08806-1E25-A3AF-0E32-2C5615ED0F95}"/>
          </ac:spMkLst>
        </pc:spChg>
      </pc:sldChg>
      <pc:sldChg chg="modSp mod">
        <pc:chgData name="Thu Thao" userId="2c068e76ad5633ce" providerId="LiveId" clId="{CEBC8F21-0733-4CF4-969B-F6F496F60EDD}" dt="2024-01-25T05:56:57.748" v="304" actId="14100"/>
        <pc:sldMkLst>
          <pc:docMk/>
          <pc:sldMk cId="646410701" sldId="520"/>
        </pc:sldMkLst>
        <pc:spChg chg="mod">
          <ac:chgData name="Thu Thao" userId="2c068e76ad5633ce" providerId="LiveId" clId="{CEBC8F21-0733-4CF4-969B-F6F496F60EDD}" dt="2024-01-25T05:56:57.748" v="304" actId="14100"/>
          <ac:spMkLst>
            <pc:docMk/>
            <pc:sldMk cId="646410701" sldId="520"/>
            <ac:spMk id="2" creationId="{EAE0F353-07AC-2862-6EC4-58AD99C108FE}"/>
          </ac:spMkLst>
        </pc:spChg>
        <pc:spChg chg="mod">
          <ac:chgData name="Thu Thao" userId="2c068e76ad5633ce" providerId="LiveId" clId="{CEBC8F21-0733-4CF4-969B-F6F496F60EDD}" dt="2024-01-25T05:26:49.835" v="1"/>
          <ac:spMkLst>
            <pc:docMk/>
            <pc:sldMk cId="646410701" sldId="520"/>
            <ac:spMk id="7" creationId="{00000000-0000-0000-0000-000000000000}"/>
          </ac:spMkLst>
        </pc:spChg>
        <pc:spChg chg="mod">
          <ac:chgData name="Thu Thao" userId="2c068e76ad5633ce" providerId="LiveId" clId="{CEBC8F21-0733-4CF4-969B-F6F496F60EDD}" dt="2024-01-25T05:56:40.661" v="302"/>
          <ac:spMkLst>
            <pc:docMk/>
            <pc:sldMk cId="646410701" sldId="520"/>
            <ac:spMk id="8" creationId="{4FC08806-1E25-A3AF-0E32-2C5615ED0F95}"/>
          </ac:spMkLst>
        </pc:spChg>
      </pc:sldChg>
      <pc:sldChg chg="addSp delSp modSp mod">
        <pc:chgData name="Thu Thao" userId="2c068e76ad5633ce" providerId="LiveId" clId="{CEBC8F21-0733-4CF4-969B-F6F496F60EDD}" dt="2024-01-25T05:58:35.350" v="374" actId="1036"/>
        <pc:sldMkLst>
          <pc:docMk/>
          <pc:sldMk cId="2341696524" sldId="571"/>
        </pc:sldMkLst>
        <pc:spChg chg="del">
          <ac:chgData name="Thu Thao" userId="2c068e76ad5633ce" providerId="LiveId" clId="{CEBC8F21-0733-4CF4-969B-F6F496F60EDD}" dt="2024-01-25T05:58:33.268" v="365" actId="478"/>
          <ac:spMkLst>
            <pc:docMk/>
            <pc:sldMk cId="2341696524" sldId="571"/>
            <ac:spMk id="2" creationId="{98A29364-2497-EA85-A4B8-8DDBAE27655A}"/>
          </ac:spMkLst>
        </pc:spChg>
        <pc:spChg chg="add mod">
          <ac:chgData name="Thu Thao" userId="2c068e76ad5633ce" providerId="LiveId" clId="{CEBC8F21-0733-4CF4-969B-F6F496F60EDD}" dt="2024-01-25T05:58:35.350" v="374" actId="1036"/>
          <ac:spMkLst>
            <pc:docMk/>
            <pc:sldMk cId="2341696524" sldId="571"/>
            <ac:spMk id="3" creationId="{C74544B9-0ECC-48E2-ED73-0620F8E899E6}"/>
          </ac:spMkLst>
        </pc:spChg>
        <pc:spChg chg="mod">
          <ac:chgData name="Thu Thao" userId="2c068e76ad5633ce" providerId="LiveId" clId="{CEBC8F21-0733-4CF4-969B-F6F496F60EDD}" dt="2024-01-25T05:58:23.219" v="364" actId="1036"/>
          <ac:spMkLst>
            <pc:docMk/>
            <pc:sldMk cId="2341696524" sldId="571"/>
            <ac:spMk id="6" creationId="{5E63BD44-5E06-F8E9-C04A-D5B56211CFEE}"/>
          </ac:spMkLst>
        </pc:spChg>
        <pc:spChg chg="mod">
          <ac:chgData name="Thu Thao" userId="2c068e76ad5633ce" providerId="LiveId" clId="{CEBC8F21-0733-4CF4-969B-F6F496F60EDD}" dt="2024-01-25T05:26:49.835" v="1"/>
          <ac:spMkLst>
            <pc:docMk/>
            <pc:sldMk cId="2341696524" sldId="571"/>
            <ac:spMk id="7" creationId="{00000000-0000-0000-0000-000000000000}"/>
          </ac:spMkLst>
        </pc:spChg>
      </pc:sldChg>
      <pc:sldChg chg="modSp mod">
        <pc:chgData name="Thu Thao" userId="2c068e76ad5633ce" providerId="LiveId" clId="{CEBC8F21-0733-4CF4-969B-F6F496F60EDD}" dt="2024-01-25T05:59:12.003" v="377" actId="14100"/>
        <pc:sldMkLst>
          <pc:docMk/>
          <pc:sldMk cId="2976591380" sldId="572"/>
        </pc:sldMkLst>
        <pc:spChg chg="mod">
          <ac:chgData name="Thu Thao" userId="2c068e76ad5633ce" providerId="LiveId" clId="{CEBC8F21-0733-4CF4-969B-F6F496F60EDD}" dt="2024-01-25T05:59:12.003" v="377" actId="14100"/>
          <ac:spMkLst>
            <pc:docMk/>
            <pc:sldMk cId="2976591380" sldId="572"/>
            <ac:spMk id="6" creationId="{5E63BD44-5E06-F8E9-C04A-D5B56211CFEE}"/>
          </ac:spMkLst>
        </pc:spChg>
        <pc:spChg chg="mod">
          <ac:chgData name="Thu Thao" userId="2c068e76ad5633ce" providerId="LiveId" clId="{CEBC8F21-0733-4CF4-969B-F6F496F60EDD}" dt="2024-01-25T05:26:49.835" v="1"/>
          <ac:spMkLst>
            <pc:docMk/>
            <pc:sldMk cId="2976591380" sldId="572"/>
            <ac:spMk id="7" creationId="{00000000-0000-0000-0000-000000000000}"/>
          </ac:spMkLst>
        </pc:spChg>
        <pc:spChg chg="mod">
          <ac:chgData name="Thu Thao" userId="2c068e76ad5633ce" providerId="LiveId" clId="{CEBC8F21-0733-4CF4-969B-F6F496F60EDD}" dt="2024-01-25T05:58:52.247" v="375"/>
          <ac:spMkLst>
            <pc:docMk/>
            <pc:sldMk cId="2976591380" sldId="572"/>
            <ac:spMk id="8" creationId="{4FC08806-1E25-A3AF-0E32-2C5615ED0F95}"/>
          </ac:spMkLst>
        </pc:spChg>
      </pc:sldChg>
      <pc:sldChg chg="modSp mod">
        <pc:chgData name="Thu Thao" userId="2c068e76ad5633ce" providerId="LiveId" clId="{CEBC8F21-0733-4CF4-969B-F6F496F60EDD}" dt="2024-01-25T06:04:27.531" v="460" actId="20577"/>
        <pc:sldMkLst>
          <pc:docMk/>
          <pc:sldMk cId="1480554525" sldId="575"/>
        </pc:sldMkLst>
        <pc:spChg chg="mod">
          <ac:chgData name="Thu Thao" userId="2c068e76ad5633ce" providerId="LiveId" clId="{CEBC8F21-0733-4CF4-969B-F6F496F60EDD}" dt="2024-01-25T06:04:09.800" v="458"/>
          <ac:spMkLst>
            <pc:docMk/>
            <pc:sldMk cId="1480554525" sldId="575"/>
            <ac:spMk id="2" creationId="{306C5E04-B4E0-5CB1-4C8C-3F4AA9C27FB3}"/>
          </ac:spMkLst>
        </pc:spChg>
        <pc:spChg chg="mod">
          <ac:chgData name="Thu Thao" userId="2c068e76ad5633ce" providerId="LiveId" clId="{CEBC8F21-0733-4CF4-969B-F6F496F60EDD}" dt="2024-01-25T06:04:27.531" v="460" actId="20577"/>
          <ac:spMkLst>
            <pc:docMk/>
            <pc:sldMk cId="1480554525" sldId="575"/>
            <ac:spMk id="6" creationId="{5E63BD44-5E06-F8E9-C04A-D5B56211CFEE}"/>
          </ac:spMkLst>
        </pc:spChg>
        <pc:spChg chg="mod">
          <ac:chgData name="Thu Thao" userId="2c068e76ad5633ce" providerId="LiveId" clId="{CEBC8F21-0733-4CF4-969B-F6F496F60EDD}" dt="2024-01-25T05:26:49.835" v="1"/>
          <ac:spMkLst>
            <pc:docMk/>
            <pc:sldMk cId="1480554525" sldId="575"/>
            <ac:spMk id="7" creationId="{00000000-0000-0000-0000-000000000000}"/>
          </ac:spMkLst>
        </pc:spChg>
      </pc:sldChg>
      <pc:sldChg chg="addSp delSp modSp mod">
        <pc:chgData name="Thu Thao" userId="2c068e76ad5633ce" providerId="LiveId" clId="{CEBC8F21-0733-4CF4-969B-F6F496F60EDD}" dt="2024-01-25T06:08:54.134" v="545" actId="948"/>
        <pc:sldMkLst>
          <pc:docMk/>
          <pc:sldMk cId="4039360505" sldId="576"/>
        </pc:sldMkLst>
        <pc:spChg chg="del">
          <ac:chgData name="Thu Thao" userId="2c068e76ad5633ce" providerId="LiveId" clId="{CEBC8F21-0733-4CF4-969B-F6F496F60EDD}" dt="2024-01-25T06:07:34.611" v="523" actId="478"/>
          <ac:spMkLst>
            <pc:docMk/>
            <pc:sldMk cId="4039360505" sldId="576"/>
            <ac:spMk id="2" creationId="{6D45DFCE-B0AD-FEBF-AFB8-94F4F68742AD}"/>
          </ac:spMkLst>
        </pc:spChg>
        <pc:spChg chg="add mod">
          <ac:chgData name="Thu Thao" userId="2c068e76ad5633ce" providerId="LiveId" clId="{CEBC8F21-0733-4CF4-969B-F6F496F60EDD}" dt="2024-01-25T06:08:36.798" v="543" actId="1076"/>
          <ac:spMkLst>
            <pc:docMk/>
            <pc:sldMk cId="4039360505" sldId="576"/>
            <ac:spMk id="3" creationId="{41FBD0A7-99BD-938D-416F-4487CB12C64F}"/>
          </ac:spMkLst>
        </pc:spChg>
        <pc:spChg chg="mod">
          <ac:chgData name="Thu Thao" userId="2c068e76ad5633ce" providerId="LiveId" clId="{CEBC8F21-0733-4CF4-969B-F6F496F60EDD}" dt="2024-01-25T06:08:54.134" v="545" actId="948"/>
          <ac:spMkLst>
            <pc:docMk/>
            <pc:sldMk cId="4039360505" sldId="576"/>
            <ac:spMk id="6" creationId="{5E63BD44-5E06-F8E9-C04A-D5B56211CFEE}"/>
          </ac:spMkLst>
        </pc:spChg>
        <pc:spChg chg="mod">
          <ac:chgData name="Thu Thao" userId="2c068e76ad5633ce" providerId="LiveId" clId="{CEBC8F21-0733-4CF4-969B-F6F496F60EDD}" dt="2024-01-25T05:26:49.835" v="1"/>
          <ac:spMkLst>
            <pc:docMk/>
            <pc:sldMk cId="4039360505" sldId="576"/>
            <ac:spMk id="7" creationId="{00000000-0000-0000-0000-000000000000}"/>
          </ac:spMkLst>
        </pc:spChg>
      </pc:sldChg>
      <pc:sldChg chg="modSp mod">
        <pc:chgData name="Thu Thao" userId="2c068e76ad5633ce" providerId="LiveId" clId="{CEBC8F21-0733-4CF4-969B-F6F496F60EDD}" dt="2024-01-25T06:10:56.242" v="617" actId="1035"/>
        <pc:sldMkLst>
          <pc:docMk/>
          <pc:sldMk cId="56641792" sldId="577"/>
        </pc:sldMkLst>
        <pc:spChg chg="mod">
          <ac:chgData name="Thu Thao" userId="2c068e76ad5633ce" providerId="LiveId" clId="{CEBC8F21-0733-4CF4-969B-F6F496F60EDD}" dt="2024-01-25T06:10:49.265" v="606" actId="1035"/>
          <ac:spMkLst>
            <pc:docMk/>
            <pc:sldMk cId="56641792" sldId="577"/>
            <ac:spMk id="2" creationId="{EECE2035-9324-1AC9-F03C-69453C4A0319}"/>
          </ac:spMkLst>
        </pc:spChg>
        <pc:spChg chg="mod">
          <ac:chgData name="Thu Thao" userId="2c068e76ad5633ce" providerId="LiveId" clId="{CEBC8F21-0733-4CF4-969B-F6F496F60EDD}" dt="2024-01-25T06:10:56.242" v="617" actId="1035"/>
          <ac:spMkLst>
            <pc:docMk/>
            <pc:sldMk cId="56641792" sldId="577"/>
            <ac:spMk id="6" creationId="{5E63BD44-5E06-F8E9-C04A-D5B56211CFEE}"/>
          </ac:spMkLst>
        </pc:spChg>
        <pc:spChg chg="mod">
          <ac:chgData name="Thu Thao" userId="2c068e76ad5633ce" providerId="LiveId" clId="{CEBC8F21-0733-4CF4-969B-F6F496F60EDD}" dt="2024-01-25T05:26:49.835" v="1"/>
          <ac:spMkLst>
            <pc:docMk/>
            <pc:sldMk cId="56641792" sldId="577"/>
            <ac:spMk id="7" creationId="{00000000-0000-0000-0000-000000000000}"/>
          </ac:spMkLst>
        </pc:spChg>
      </pc:sldChg>
      <pc:sldChg chg="addSp delSp modSp mod">
        <pc:chgData name="Thu Thao" userId="2c068e76ad5633ce" providerId="LiveId" clId="{CEBC8F21-0733-4CF4-969B-F6F496F60EDD}" dt="2024-01-25T06:42:47.789" v="997" actId="1036"/>
        <pc:sldMkLst>
          <pc:docMk/>
          <pc:sldMk cId="2485346461" sldId="578"/>
        </pc:sldMkLst>
        <pc:spChg chg="del">
          <ac:chgData name="Thu Thao" userId="2c068e76ad5633ce" providerId="LiveId" clId="{CEBC8F21-0733-4CF4-969B-F6F496F60EDD}" dt="2024-01-25T06:11:25.017" v="620" actId="478"/>
          <ac:spMkLst>
            <pc:docMk/>
            <pc:sldMk cId="2485346461" sldId="578"/>
            <ac:spMk id="2" creationId="{0922A0AE-A8A9-01CE-E335-F2C4A2E7EA1F}"/>
          </ac:spMkLst>
        </pc:spChg>
        <pc:spChg chg="add mod">
          <ac:chgData name="Thu Thao" userId="2c068e76ad5633ce" providerId="LiveId" clId="{CEBC8F21-0733-4CF4-969B-F6F496F60EDD}" dt="2024-01-25T06:42:47.789" v="997" actId="1036"/>
          <ac:spMkLst>
            <pc:docMk/>
            <pc:sldMk cId="2485346461" sldId="578"/>
            <ac:spMk id="3" creationId="{C9B98004-C205-1721-26D2-C949C27859E7}"/>
          </ac:spMkLst>
        </pc:spChg>
        <pc:spChg chg="mod">
          <ac:chgData name="Thu Thao" userId="2c068e76ad5633ce" providerId="LiveId" clId="{CEBC8F21-0733-4CF4-969B-F6F496F60EDD}" dt="2024-01-25T06:19:13.995" v="675" actId="20577"/>
          <ac:spMkLst>
            <pc:docMk/>
            <pc:sldMk cId="2485346461" sldId="578"/>
            <ac:spMk id="6" creationId="{5E63BD44-5E06-F8E9-C04A-D5B56211CFEE}"/>
          </ac:spMkLst>
        </pc:spChg>
        <pc:spChg chg="mod">
          <ac:chgData name="Thu Thao" userId="2c068e76ad5633ce" providerId="LiveId" clId="{CEBC8F21-0733-4CF4-969B-F6F496F60EDD}" dt="2024-01-25T05:26:49.835" v="1"/>
          <ac:spMkLst>
            <pc:docMk/>
            <pc:sldMk cId="2485346461" sldId="578"/>
            <ac:spMk id="7" creationId="{00000000-0000-0000-0000-000000000000}"/>
          </ac:spMkLst>
        </pc:spChg>
      </pc:sldChg>
      <pc:sldChg chg="addSp modSp mod">
        <pc:chgData name="Thu Thao" userId="2c068e76ad5633ce" providerId="LiveId" clId="{CEBC8F21-0733-4CF4-969B-F6F496F60EDD}" dt="2024-01-25T06:20:46.569" v="677" actId="1076"/>
        <pc:sldMkLst>
          <pc:docMk/>
          <pc:sldMk cId="299622236" sldId="579"/>
        </pc:sldMkLst>
        <pc:spChg chg="add mod">
          <ac:chgData name="Thu Thao" userId="2c068e76ad5633ce" providerId="LiveId" clId="{CEBC8F21-0733-4CF4-969B-F6F496F60EDD}" dt="2024-01-25T06:18:39.796" v="670"/>
          <ac:spMkLst>
            <pc:docMk/>
            <pc:sldMk cId="299622236" sldId="579"/>
            <ac:spMk id="2" creationId="{E196A059-9660-7C1E-8221-367BBEFE0DC1}"/>
          </ac:spMkLst>
        </pc:spChg>
        <pc:spChg chg="mod">
          <ac:chgData name="Thu Thao" userId="2c068e76ad5633ce" providerId="LiveId" clId="{CEBC8F21-0733-4CF4-969B-F6F496F60EDD}" dt="2024-01-25T06:20:40.816" v="676" actId="1076"/>
          <ac:spMkLst>
            <pc:docMk/>
            <pc:sldMk cId="299622236" sldId="579"/>
            <ac:spMk id="6" creationId="{5E63BD44-5E06-F8E9-C04A-D5B56211CFEE}"/>
          </ac:spMkLst>
        </pc:spChg>
        <pc:spChg chg="mod">
          <ac:chgData name="Thu Thao" userId="2c068e76ad5633ce" providerId="LiveId" clId="{CEBC8F21-0733-4CF4-969B-F6F496F60EDD}" dt="2024-01-25T05:26:49.835" v="1"/>
          <ac:spMkLst>
            <pc:docMk/>
            <pc:sldMk cId="299622236" sldId="579"/>
            <ac:spMk id="7" creationId="{00000000-0000-0000-0000-000000000000}"/>
          </ac:spMkLst>
        </pc:spChg>
        <pc:spChg chg="mod">
          <ac:chgData name="Thu Thao" userId="2c068e76ad5633ce" providerId="LiveId" clId="{CEBC8F21-0733-4CF4-969B-F6F496F60EDD}" dt="2024-01-25T06:20:46.569" v="677" actId="1076"/>
          <ac:spMkLst>
            <pc:docMk/>
            <pc:sldMk cId="299622236" sldId="579"/>
            <ac:spMk id="8" creationId="{4FC08806-1E25-A3AF-0E32-2C5615ED0F95}"/>
          </ac:spMkLst>
        </pc:spChg>
      </pc:sldChg>
      <pc:sldChg chg="addSp delSp modSp mod">
        <pc:chgData name="Thu Thao" userId="2c068e76ad5633ce" providerId="LiveId" clId="{CEBC8F21-0733-4CF4-969B-F6F496F60EDD}" dt="2024-01-25T06:41:12.326" v="989" actId="20577"/>
        <pc:sldMkLst>
          <pc:docMk/>
          <pc:sldMk cId="3079736239" sldId="580"/>
        </pc:sldMkLst>
        <pc:spChg chg="del">
          <ac:chgData name="Thu Thao" userId="2c068e76ad5633ce" providerId="LiveId" clId="{CEBC8F21-0733-4CF4-969B-F6F496F60EDD}" dt="2024-01-25T06:22:31.812" v="703" actId="478"/>
          <ac:spMkLst>
            <pc:docMk/>
            <pc:sldMk cId="3079736239" sldId="580"/>
            <ac:spMk id="2" creationId="{F84A25CC-969D-1B88-6914-108FC229FF94}"/>
          </ac:spMkLst>
        </pc:spChg>
        <pc:spChg chg="add mod">
          <ac:chgData name="Thu Thao" userId="2c068e76ad5633ce" providerId="LiveId" clId="{CEBC8F21-0733-4CF4-969B-F6F496F60EDD}" dt="2024-01-25T06:23:33.005" v="730" actId="1035"/>
          <ac:spMkLst>
            <pc:docMk/>
            <pc:sldMk cId="3079736239" sldId="580"/>
            <ac:spMk id="3" creationId="{3BF511FB-2ECA-D2BB-AB03-03AEDD6EA79A}"/>
          </ac:spMkLst>
        </pc:spChg>
        <pc:spChg chg="mod">
          <ac:chgData name="Thu Thao" userId="2c068e76ad5633ce" providerId="LiveId" clId="{CEBC8F21-0733-4CF4-969B-F6F496F60EDD}" dt="2024-01-25T06:41:12.326" v="989" actId="20577"/>
          <ac:spMkLst>
            <pc:docMk/>
            <pc:sldMk cId="3079736239" sldId="580"/>
            <ac:spMk id="6" creationId="{5E63BD44-5E06-F8E9-C04A-D5B56211CFEE}"/>
          </ac:spMkLst>
        </pc:spChg>
        <pc:spChg chg="mod">
          <ac:chgData name="Thu Thao" userId="2c068e76ad5633ce" providerId="LiveId" clId="{CEBC8F21-0733-4CF4-969B-F6F496F60EDD}" dt="2024-01-25T05:26:49.835" v="1"/>
          <ac:spMkLst>
            <pc:docMk/>
            <pc:sldMk cId="3079736239" sldId="580"/>
            <ac:spMk id="7" creationId="{00000000-0000-0000-0000-000000000000}"/>
          </ac:spMkLst>
        </pc:spChg>
      </pc:sldChg>
      <pc:sldChg chg="modSp mod">
        <pc:chgData name="Thu Thao" userId="2c068e76ad5633ce" providerId="LiveId" clId="{CEBC8F21-0733-4CF4-969B-F6F496F60EDD}" dt="2024-01-25T06:25:15.312" v="764" actId="1038"/>
        <pc:sldMkLst>
          <pc:docMk/>
          <pc:sldMk cId="736582985" sldId="581"/>
        </pc:sldMkLst>
        <pc:spChg chg="mod">
          <ac:chgData name="Thu Thao" userId="2c068e76ad5633ce" providerId="LiveId" clId="{CEBC8F21-0733-4CF4-969B-F6F496F60EDD}" dt="2024-01-25T06:25:02.797" v="754" actId="1037"/>
          <ac:spMkLst>
            <pc:docMk/>
            <pc:sldMk cId="736582985" sldId="581"/>
            <ac:spMk id="6" creationId="{5E63BD44-5E06-F8E9-C04A-D5B56211CFEE}"/>
          </ac:spMkLst>
        </pc:spChg>
        <pc:spChg chg="mod">
          <ac:chgData name="Thu Thao" userId="2c068e76ad5633ce" providerId="LiveId" clId="{CEBC8F21-0733-4CF4-969B-F6F496F60EDD}" dt="2024-01-25T05:26:49.835" v="1"/>
          <ac:spMkLst>
            <pc:docMk/>
            <pc:sldMk cId="736582985" sldId="581"/>
            <ac:spMk id="7" creationId="{00000000-0000-0000-0000-000000000000}"/>
          </ac:spMkLst>
        </pc:spChg>
        <pc:spChg chg="mod">
          <ac:chgData name="Thu Thao" userId="2c068e76ad5633ce" providerId="LiveId" clId="{CEBC8F21-0733-4CF4-969B-F6F496F60EDD}" dt="2024-01-25T06:25:15.312" v="764" actId="1038"/>
          <ac:spMkLst>
            <pc:docMk/>
            <pc:sldMk cId="736582985" sldId="581"/>
            <ac:spMk id="8" creationId="{4FC08806-1E25-A3AF-0E32-2C5615ED0F95}"/>
          </ac:spMkLst>
        </pc:spChg>
      </pc:sldChg>
      <pc:sldChg chg="addSp delSp modSp mod">
        <pc:chgData name="Thu Thao" userId="2c068e76ad5633ce" providerId="LiveId" clId="{CEBC8F21-0733-4CF4-969B-F6F496F60EDD}" dt="2024-01-25T06:30:09.124" v="867" actId="1038"/>
        <pc:sldMkLst>
          <pc:docMk/>
          <pc:sldMk cId="3428620081" sldId="584"/>
        </pc:sldMkLst>
        <pc:spChg chg="del">
          <ac:chgData name="Thu Thao" userId="2c068e76ad5633ce" providerId="LiveId" clId="{CEBC8F21-0733-4CF4-969B-F6F496F60EDD}" dt="2024-01-25T06:29:52.170" v="848" actId="478"/>
          <ac:spMkLst>
            <pc:docMk/>
            <pc:sldMk cId="3428620081" sldId="584"/>
            <ac:spMk id="2" creationId="{50F19D85-BCFC-4F29-2CC6-06463AD7EDE3}"/>
          </ac:spMkLst>
        </pc:spChg>
        <pc:spChg chg="add mod">
          <ac:chgData name="Thu Thao" userId="2c068e76ad5633ce" providerId="LiveId" clId="{CEBC8F21-0733-4CF4-969B-F6F496F60EDD}" dt="2024-01-25T06:30:09.124" v="867" actId="1038"/>
          <ac:spMkLst>
            <pc:docMk/>
            <pc:sldMk cId="3428620081" sldId="584"/>
            <ac:spMk id="3" creationId="{E5306761-8250-A20E-DB45-DF952CB5E5F1}"/>
          </ac:spMkLst>
        </pc:spChg>
        <pc:spChg chg="mod">
          <ac:chgData name="Thu Thao" userId="2c068e76ad5633ce" providerId="LiveId" clId="{CEBC8F21-0733-4CF4-969B-F6F496F60EDD}" dt="2024-01-25T06:29:28.321" v="840" actId="20577"/>
          <ac:spMkLst>
            <pc:docMk/>
            <pc:sldMk cId="3428620081" sldId="584"/>
            <ac:spMk id="6" creationId="{5E63BD44-5E06-F8E9-C04A-D5B56211CFEE}"/>
          </ac:spMkLst>
        </pc:spChg>
        <pc:spChg chg="mod">
          <ac:chgData name="Thu Thao" userId="2c068e76ad5633ce" providerId="LiveId" clId="{CEBC8F21-0733-4CF4-969B-F6F496F60EDD}" dt="2024-01-25T05:26:49.835" v="1"/>
          <ac:spMkLst>
            <pc:docMk/>
            <pc:sldMk cId="3428620081" sldId="584"/>
            <ac:spMk id="7" creationId="{00000000-0000-0000-0000-000000000000}"/>
          </ac:spMkLst>
        </pc:spChg>
      </pc:sldChg>
      <pc:sldChg chg="modSp mod">
        <pc:chgData name="Thu Thao" userId="2c068e76ad5633ce" providerId="LiveId" clId="{CEBC8F21-0733-4CF4-969B-F6F496F60EDD}" dt="2024-01-25T06:31:10.677" v="870" actId="14100"/>
        <pc:sldMkLst>
          <pc:docMk/>
          <pc:sldMk cId="3372903833" sldId="599"/>
        </pc:sldMkLst>
        <pc:spChg chg="mod">
          <ac:chgData name="Thu Thao" userId="2c068e76ad5633ce" providerId="LiveId" clId="{CEBC8F21-0733-4CF4-969B-F6F496F60EDD}" dt="2024-01-25T06:31:10.677" v="870" actId="14100"/>
          <ac:spMkLst>
            <pc:docMk/>
            <pc:sldMk cId="3372903833" sldId="599"/>
            <ac:spMk id="6" creationId="{5E63BD44-5E06-F8E9-C04A-D5B56211CFEE}"/>
          </ac:spMkLst>
        </pc:spChg>
        <pc:spChg chg="mod">
          <ac:chgData name="Thu Thao" userId="2c068e76ad5633ce" providerId="LiveId" clId="{CEBC8F21-0733-4CF4-969B-F6F496F60EDD}" dt="2024-01-25T05:26:49.835" v="1"/>
          <ac:spMkLst>
            <pc:docMk/>
            <pc:sldMk cId="3372903833" sldId="599"/>
            <ac:spMk id="7" creationId="{00000000-0000-0000-0000-000000000000}"/>
          </ac:spMkLst>
        </pc:spChg>
        <pc:spChg chg="mod">
          <ac:chgData name="Thu Thao" userId="2c068e76ad5633ce" providerId="LiveId" clId="{CEBC8F21-0733-4CF4-969B-F6F496F60EDD}" dt="2024-01-25T06:30:55.463" v="868"/>
          <ac:spMkLst>
            <pc:docMk/>
            <pc:sldMk cId="3372903833" sldId="599"/>
            <ac:spMk id="8" creationId="{4FC08806-1E25-A3AF-0E32-2C5615ED0F95}"/>
          </ac:spMkLst>
        </pc:spChg>
      </pc:sldChg>
      <pc:sldChg chg="modSp mod">
        <pc:chgData name="Thu Thao" userId="2c068e76ad5633ce" providerId="LiveId" clId="{CEBC8F21-0733-4CF4-969B-F6F496F60EDD}" dt="2024-01-25T06:39:47.951" v="988" actId="20577"/>
        <pc:sldMkLst>
          <pc:docMk/>
          <pc:sldMk cId="2803091109" sldId="601"/>
        </pc:sldMkLst>
        <pc:spChg chg="mod">
          <ac:chgData name="Thu Thao" userId="2c068e76ad5633ce" providerId="LiveId" clId="{CEBC8F21-0733-4CF4-969B-F6F496F60EDD}" dt="2024-01-25T06:39:47.951" v="988" actId="20577"/>
          <ac:spMkLst>
            <pc:docMk/>
            <pc:sldMk cId="2803091109" sldId="601"/>
            <ac:spMk id="6" creationId="{5E63BD44-5E06-F8E9-C04A-D5B56211CFEE}"/>
          </ac:spMkLst>
        </pc:spChg>
        <pc:spChg chg="mod">
          <ac:chgData name="Thu Thao" userId="2c068e76ad5633ce" providerId="LiveId" clId="{CEBC8F21-0733-4CF4-969B-F6F496F60EDD}" dt="2024-01-25T05:26:49.835" v="1"/>
          <ac:spMkLst>
            <pc:docMk/>
            <pc:sldMk cId="2803091109" sldId="601"/>
            <ac:spMk id="7" creationId="{00000000-0000-0000-0000-000000000000}"/>
          </ac:spMkLst>
        </pc:spChg>
      </pc:sldChg>
      <pc:sldChg chg="addSp delSp modSp mod">
        <pc:chgData name="Thu Thao" userId="2c068e76ad5633ce" providerId="LiveId" clId="{CEBC8F21-0733-4CF4-969B-F6F496F60EDD}" dt="2024-01-25T06:03:49.837" v="457" actId="20577"/>
        <pc:sldMkLst>
          <pc:docMk/>
          <pc:sldMk cId="1423477605" sldId="623"/>
        </pc:sldMkLst>
        <pc:spChg chg="add mod">
          <ac:chgData name="Thu Thao" userId="2c068e76ad5633ce" providerId="LiveId" clId="{CEBC8F21-0733-4CF4-969B-F6F496F60EDD}" dt="2024-01-25T06:03:42" v="455"/>
          <ac:spMkLst>
            <pc:docMk/>
            <pc:sldMk cId="1423477605" sldId="623"/>
            <ac:spMk id="2" creationId="{B4B3E2C5-64A3-9539-44A8-736B2A56D06D}"/>
          </ac:spMkLst>
        </pc:spChg>
        <pc:spChg chg="del mod">
          <ac:chgData name="Thu Thao" userId="2c068e76ad5633ce" providerId="LiveId" clId="{CEBC8F21-0733-4CF4-969B-F6F496F60EDD}" dt="2024-01-25T06:03:41.552" v="454" actId="478"/>
          <ac:spMkLst>
            <pc:docMk/>
            <pc:sldMk cId="1423477605" sldId="623"/>
            <ac:spMk id="4" creationId="{9154F665-52E9-334E-35FA-B7EE1C0649EF}"/>
          </ac:spMkLst>
        </pc:spChg>
        <pc:spChg chg="mod">
          <ac:chgData name="Thu Thao" userId="2c068e76ad5633ce" providerId="LiveId" clId="{CEBC8F21-0733-4CF4-969B-F6F496F60EDD}" dt="2024-01-25T06:03:49.837" v="457" actId="20577"/>
          <ac:spMkLst>
            <pc:docMk/>
            <pc:sldMk cId="1423477605" sldId="623"/>
            <ac:spMk id="6" creationId="{5E63BD44-5E06-F8E9-C04A-D5B56211CFEE}"/>
          </ac:spMkLst>
        </pc:spChg>
        <pc:spChg chg="mod">
          <ac:chgData name="Thu Thao" userId="2c068e76ad5633ce" providerId="LiveId" clId="{CEBC8F21-0733-4CF4-969B-F6F496F60EDD}" dt="2024-01-25T05:26:49.835" v="1"/>
          <ac:spMkLst>
            <pc:docMk/>
            <pc:sldMk cId="1423477605" sldId="623"/>
            <ac:spMk id="7" creationId="{00000000-0000-0000-0000-000000000000}"/>
          </ac:spMkLst>
        </pc:spChg>
      </pc:sldChg>
      <pc:sldChg chg="modSp mod">
        <pc:chgData name="Thu Thao" userId="2c068e76ad5633ce" providerId="LiveId" clId="{CEBC8F21-0733-4CF4-969B-F6F496F60EDD}" dt="2024-01-25T06:46:43.355" v="1029" actId="14100"/>
        <pc:sldMkLst>
          <pc:docMk/>
          <pc:sldMk cId="3692549672" sldId="635"/>
        </pc:sldMkLst>
        <pc:spChg chg="mod">
          <ac:chgData name="Thu Thao" userId="2c068e76ad5633ce" providerId="LiveId" clId="{CEBC8F21-0733-4CF4-969B-F6F496F60EDD}" dt="2024-01-25T06:46:43.355" v="1029" actId="14100"/>
          <ac:spMkLst>
            <pc:docMk/>
            <pc:sldMk cId="3692549672" sldId="635"/>
            <ac:spMk id="6" creationId="{5E63BD44-5E06-F8E9-C04A-D5B56211CFEE}"/>
          </ac:spMkLst>
        </pc:spChg>
        <pc:spChg chg="mod">
          <ac:chgData name="Thu Thao" userId="2c068e76ad5633ce" providerId="LiveId" clId="{CEBC8F21-0733-4CF4-969B-F6F496F60EDD}" dt="2024-01-25T05:26:49.835" v="1"/>
          <ac:spMkLst>
            <pc:docMk/>
            <pc:sldMk cId="3692549672" sldId="635"/>
            <ac:spMk id="7" creationId="{00000000-0000-0000-0000-000000000000}"/>
          </ac:spMkLst>
        </pc:spChg>
        <pc:spChg chg="mod">
          <ac:chgData name="Thu Thao" userId="2c068e76ad5633ce" providerId="LiveId" clId="{CEBC8F21-0733-4CF4-969B-F6F496F60EDD}" dt="2024-01-25T06:46:40.251" v="1028" actId="14100"/>
          <ac:spMkLst>
            <pc:docMk/>
            <pc:sldMk cId="3692549672" sldId="635"/>
            <ac:spMk id="8" creationId="{4FC08806-1E25-A3AF-0E32-2C5615ED0F95}"/>
          </ac:spMkLst>
        </pc:spChg>
      </pc:sldChg>
      <pc:sldChg chg="modSp del">
        <pc:chgData name="Thu Thao" userId="2c068e76ad5633ce" providerId="LiveId" clId="{CEBC8F21-0733-4CF4-969B-F6F496F60EDD}" dt="2024-01-25T05:55:11.119" v="269" actId="47"/>
        <pc:sldMkLst>
          <pc:docMk/>
          <pc:sldMk cId="523984832" sldId="636"/>
        </pc:sldMkLst>
        <pc:spChg chg="mod">
          <ac:chgData name="Thu Thao" userId="2c068e76ad5633ce" providerId="LiveId" clId="{CEBC8F21-0733-4CF4-969B-F6F496F60EDD}" dt="2024-01-25T05:26:49.835" v="1"/>
          <ac:spMkLst>
            <pc:docMk/>
            <pc:sldMk cId="523984832" sldId="636"/>
            <ac:spMk id="7" creationId="{00000000-0000-0000-0000-000000000000}"/>
          </ac:spMkLst>
        </pc:spChg>
      </pc:sldChg>
      <pc:sldChg chg="modSp del">
        <pc:chgData name="Thu Thao" userId="2c068e76ad5633ce" providerId="LiveId" clId="{CEBC8F21-0733-4CF4-969B-F6F496F60EDD}" dt="2024-01-25T05:55:11.614" v="270" actId="47"/>
        <pc:sldMkLst>
          <pc:docMk/>
          <pc:sldMk cId="2459731569" sldId="637"/>
        </pc:sldMkLst>
        <pc:spChg chg="mod">
          <ac:chgData name="Thu Thao" userId="2c068e76ad5633ce" providerId="LiveId" clId="{CEBC8F21-0733-4CF4-969B-F6F496F60EDD}" dt="2024-01-25T05:26:49.835" v="1"/>
          <ac:spMkLst>
            <pc:docMk/>
            <pc:sldMk cId="2459731569" sldId="637"/>
            <ac:spMk id="7" creationId="{00000000-0000-0000-0000-000000000000}"/>
          </ac:spMkLst>
        </pc:spChg>
      </pc:sldChg>
      <pc:sldChg chg="modSp del">
        <pc:chgData name="Thu Thao" userId="2c068e76ad5633ce" providerId="LiveId" clId="{CEBC8F21-0733-4CF4-969B-F6F496F60EDD}" dt="2024-01-25T05:57:52.951" v="331" actId="47"/>
        <pc:sldMkLst>
          <pc:docMk/>
          <pc:sldMk cId="2282689927" sldId="638"/>
        </pc:sldMkLst>
        <pc:spChg chg="mod">
          <ac:chgData name="Thu Thao" userId="2c068e76ad5633ce" providerId="LiveId" clId="{CEBC8F21-0733-4CF4-969B-F6F496F60EDD}" dt="2024-01-25T05:26:49.835" v="1"/>
          <ac:spMkLst>
            <pc:docMk/>
            <pc:sldMk cId="2282689927" sldId="638"/>
            <ac:spMk id="7" creationId="{00000000-0000-0000-0000-000000000000}"/>
          </ac:spMkLst>
        </pc:spChg>
      </pc:sldChg>
      <pc:sldChg chg="addSp delSp modSp mod">
        <pc:chgData name="Thu Thao" userId="2c068e76ad5633ce" providerId="LiveId" clId="{CEBC8F21-0733-4CF4-969B-F6F496F60EDD}" dt="2024-01-25T06:02:20.817" v="440" actId="1036"/>
        <pc:sldMkLst>
          <pc:docMk/>
          <pc:sldMk cId="1269719116" sldId="639"/>
        </pc:sldMkLst>
        <pc:spChg chg="del">
          <ac:chgData name="Thu Thao" userId="2c068e76ad5633ce" providerId="LiveId" clId="{CEBC8F21-0733-4CF4-969B-F6F496F60EDD}" dt="2024-01-25T05:59:22.783" v="378" actId="478"/>
          <ac:spMkLst>
            <pc:docMk/>
            <pc:sldMk cId="1269719116" sldId="639"/>
            <ac:spMk id="2" creationId="{B447FC75-0428-6A6C-7A9F-97F024E09BF9}"/>
          </ac:spMkLst>
        </pc:spChg>
        <pc:spChg chg="add mod">
          <ac:chgData name="Thu Thao" userId="2c068e76ad5633ce" providerId="LiveId" clId="{CEBC8F21-0733-4CF4-969B-F6F496F60EDD}" dt="2024-01-25T06:00:51.008" v="397" actId="1035"/>
          <ac:spMkLst>
            <pc:docMk/>
            <pc:sldMk cId="1269719116" sldId="639"/>
            <ac:spMk id="3" creationId="{4BDE5D5D-46B2-5DB0-D949-11587F5ABF48}"/>
          </ac:spMkLst>
        </pc:spChg>
        <pc:spChg chg="mod">
          <ac:chgData name="Thu Thao" userId="2c068e76ad5633ce" providerId="LiveId" clId="{CEBC8F21-0733-4CF4-969B-F6F496F60EDD}" dt="2024-01-25T06:02:20.817" v="440" actId="1036"/>
          <ac:spMkLst>
            <pc:docMk/>
            <pc:sldMk cId="1269719116" sldId="639"/>
            <ac:spMk id="6" creationId="{5E63BD44-5E06-F8E9-C04A-D5B56211CFEE}"/>
          </ac:spMkLst>
        </pc:spChg>
        <pc:spChg chg="mod">
          <ac:chgData name="Thu Thao" userId="2c068e76ad5633ce" providerId="LiveId" clId="{CEBC8F21-0733-4CF4-969B-F6F496F60EDD}" dt="2024-01-25T05:26:49.835" v="1"/>
          <ac:spMkLst>
            <pc:docMk/>
            <pc:sldMk cId="1269719116" sldId="639"/>
            <ac:spMk id="7" creationId="{00000000-0000-0000-0000-000000000000}"/>
          </ac:spMkLst>
        </pc:spChg>
      </pc:sldChg>
      <pc:sldChg chg="modSp del">
        <pc:chgData name="Thu Thao" userId="2c068e76ad5633ce" providerId="LiveId" clId="{CEBC8F21-0733-4CF4-969B-F6F496F60EDD}" dt="2024-01-25T06:03:10.708" v="445" actId="47"/>
        <pc:sldMkLst>
          <pc:docMk/>
          <pc:sldMk cId="1345088608" sldId="640"/>
        </pc:sldMkLst>
        <pc:spChg chg="mod">
          <ac:chgData name="Thu Thao" userId="2c068e76ad5633ce" providerId="LiveId" clId="{CEBC8F21-0733-4CF4-969B-F6F496F60EDD}" dt="2024-01-25T05:26:49.835" v="1"/>
          <ac:spMkLst>
            <pc:docMk/>
            <pc:sldMk cId="1345088608" sldId="640"/>
            <ac:spMk id="7" creationId="{00000000-0000-0000-0000-000000000000}"/>
          </ac:spMkLst>
        </pc:spChg>
      </pc:sldChg>
      <pc:sldChg chg="modSp del">
        <pc:chgData name="Thu Thao" userId="2c068e76ad5633ce" providerId="LiveId" clId="{CEBC8F21-0733-4CF4-969B-F6F496F60EDD}" dt="2024-01-25T06:03:11.417" v="446" actId="47"/>
        <pc:sldMkLst>
          <pc:docMk/>
          <pc:sldMk cId="45275069" sldId="641"/>
        </pc:sldMkLst>
        <pc:spChg chg="mod">
          <ac:chgData name="Thu Thao" userId="2c068e76ad5633ce" providerId="LiveId" clId="{CEBC8F21-0733-4CF4-969B-F6F496F60EDD}" dt="2024-01-25T05:26:49.835" v="1"/>
          <ac:spMkLst>
            <pc:docMk/>
            <pc:sldMk cId="45275069" sldId="641"/>
            <ac:spMk id="7" creationId="{00000000-0000-0000-0000-000000000000}"/>
          </ac:spMkLst>
        </pc:spChg>
      </pc:sldChg>
      <pc:sldChg chg="modSp del">
        <pc:chgData name="Thu Thao" userId="2c068e76ad5633ce" providerId="LiveId" clId="{CEBC8F21-0733-4CF4-969B-F6F496F60EDD}" dt="2024-01-25T06:03:14.216" v="448" actId="47"/>
        <pc:sldMkLst>
          <pc:docMk/>
          <pc:sldMk cId="4158333546" sldId="643"/>
        </pc:sldMkLst>
        <pc:spChg chg="mod">
          <ac:chgData name="Thu Thao" userId="2c068e76ad5633ce" providerId="LiveId" clId="{CEBC8F21-0733-4CF4-969B-F6F496F60EDD}" dt="2024-01-25T05:26:49.835" v="1"/>
          <ac:spMkLst>
            <pc:docMk/>
            <pc:sldMk cId="4158333546" sldId="643"/>
            <ac:spMk id="7" creationId="{00000000-0000-0000-0000-000000000000}"/>
          </ac:spMkLst>
        </pc:spChg>
      </pc:sldChg>
      <pc:sldChg chg="modSp del">
        <pc:chgData name="Thu Thao" userId="2c068e76ad5633ce" providerId="LiveId" clId="{CEBC8F21-0733-4CF4-969B-F6F496F60EDD}" dt="2024-01-25T06:07:26.205" v="521" actId="47"/>
        <pc:sldMkLst>
          <pc:docMk/>
          <pc:sldMk cId="4223311404" sldId="644"/>
        </pc:sldMkLst>
        <pc:spChg chg="mod">
          <ac:chgData name="Thu Thao" userId="2c068e76ad5633ce" providerId="LiveId" clId="{CEBC8F21-0733-4CF4-969B-F6F496F60EDD}" dt="2024-01-25T05:26:49.835" v="1"/>
          <ac:spMkLst>
            <pc:docMk/>
            <pc:sldMk cId="4223311404" sldId="644"/>
            <ac:spMk id="7" creationId="{00000000-0000-0000-0000-000000000000}"/>
          </ac:spMkLst>
        </pc:spChg>
      </pc:sldChg>
      <pc:sldChg chg="modSp del">
        <pc:chgData name="Thu Thao" userId="2c068e76ad5633ce" providerId="LiveId" clId="{CEBC8F21-0733-4CF4-969B-F6F496F60EDD}" dt="2024-01-25T06:07:26.808" v="522" actId="47"/>
        <pc:sldMkLst>
          <pc:docMk/>
          <pc:sldMk cId="842053961" sldId="645"/>
        </pc:sldMkLst>
        <pc:spChg chg="mod">
          <ac:chgData name="Thu Thao" userId="2c068e76ad5633ce" providerId="LiveId" clId="{CEBC8F21-0733-4CF4-969B-F6F496F60EDD}" dt="2024-01-25T05:26:49.835" v="1"/>
          <ac:spMkLst>
            <pc:docMk/>
            <pc:sldMk cId="842053961" sldId="645"/>
            <ac:spMk id="7" creationId="{00000000-0000-0000-0000-000000000000}"/>
          </ac:spMkLst>
        </pc:spChg>
      </pc:sldChg>
      <pc:sldChg chg="modSp del">
        <pc:chgData name="Thu Thao" userId="2c068e76ad5633ce" providerId="LiveId" clId="{CEBC8F21-0733-4CF4-969B-F6F496F60EDD}" dt="2024-01-25T06:22:23.626" v="702" actId="47"/>
        <pc:sldMkLst>
          <pc:docMk/>
          <pc:sldMk cId="2590617031" sldId="646"/>
        </pc:sldMkLst>
        <pc:spChg chg="mod">
          <ac:chgData name="Thu Thao" userId="2c068e76ad5633ce" providerId="LiveId" clId="{CEBC8F21-0733-4CF4-969B-F6F496F60EDD}" dt="2024-01-25T05:26:49.835" v="1"/>
          <ac:spMkLst>
            <pc:docMk/>
            <pc:sldMk cId="2590617031" sldId="646"/>
            <ac:spMk id="7" creationId="{00000000-0000-0000-0000-000000000000}"/>
          </ac:spMkLst>
        </pc:spChg>
      </pc:sldChg>
      <pc:sldChg chg="modSp del">
        <pc:chgData name="Thu Thao" userId="2c068e76ad5633ce" providerId="LiveId" clId="{CEBC8F21-0733-4CF4-969B-F6F496F60EDD}" dt="2024-01-25T06:28:32.632" v="829" actId="47"/>
        <pc:sldMkLst>
          <pc:docMk/>
          <pc:sldMk cId="937721495" sldId="647"/>
        </pc:sldMkLst>
        <pc:spChg chg="mod">
          <ac:chgData name="Thu Thao" userId="2c068e76ad5633ce" providerId="LiveId" clId="{CEBC8F21-0733-4CF4-969B-F6F496F60EDD}" dt="2024-01-25T05:26:49.835" v="1"/>
          <ac:spMkLst>
            <pc:docMk/>
            <pc:sldMk cId="937721495" sldId="647"/>
            <ac:spMk id="7" creationId="{00000000-0000-0000-0000-000000000000}"/>
          </ac:spMkLst>
        </pc:spChg>
      </pc:sldChg>
      <pc:sldChg chg="modSp del">
        <pc:chgData name="Thu Thao" userId="2c068e76ad5633ce" providerId="LiveId" clId="{CEBC8F21-0733-4CF4-969B-F6F496F60EDD}" dt="2024-01-25T06:28:34.896" v="830" actId="47"/>
        <pc:sldMkLst>
          <pc:docMk/>
          <pc:sldMk cId="73075938" sldId="648"/>
        </pc:sldMkLst>
        <pc:spChg chg="mod">
          <ac:chgData name="Thu Thao" userId="2c068e76ad5633ce" providerId="LiveId" clId="{CEBC8F21-0733-4CF4-969B-F6F496F60EDD}" dt="2024-01-25T05:26:49.835" v="1"/>
          <ac:spMkLst>
            <pc:docMk/>
            <pc:sldMk cId="73075938" sldId="648"/>
            <ac:spMk id="7" creationId="{00000000-0000-0000-0000-000000000000}"/>
          </ac:spMkLst>
        </pc:spChg>
      </pc:sldChg>
      <pc:sldChg chg="modSp del">
        <pc:chgData name="Thu Thao" userId="2c068e76ad5633ce" providerId="LiveId" clId="{CEBC8F21-0733-4CF4-969B-F6F496F60EDD}" dt="2024-01-25T06:28:35.734" v="831" actId="47"/>
        <pc:sldMkLst>
          <pc:docMk/>
          <pc:sldMk cId="1033573775" sldId="649"/>
        </pc:sldMkLst>
        <pc:spChg chg="mod">
          <ac:chgData name="Thu Thao" userId="2c068e76ad5633ce" providerId="LiveId" clId="{CEBC8F21-0733-4CF4-969B-F6F496F60EDD}" dt="2024-01-25T05:26:49.835" v="1"/>
          <ac:spMkLst>
            <pc:docMk/>
            <pc:sldMk cId="1033573775" sldId="649"/>
            <ac:spMk id="7" creationId="{00000000-0000-0000-0000-000000000000}"/>
          </ac:spMkLst>
        </pc:spChg>
      </pc:sldChg>
      <pc:sldChg chg="modSp del">
        <pc:chgData name="Thu Thao" userId="2c068e76ad5633ce" providerId="LiveId" clId="{CEBC8F21-0733-4CF4-969B-F6F496F60EDD}" dt="2024-01-25T06:28:36.628" v="832" actId="47"/>
        <pc:sldMkLst>
          <pc:docMk/>
          <pc:sldMk cId="2795997480" sldId="651"/>
        </pc:sldMkLst>
        <pc:spChg chg="mod">
          <ac:chgData name="Thu Thao" userId="2c068e76ad5633ce" providerId="LiveId" clId="{CEBC8F21-0733-4CF4-969B-F6F496F60EDD}" dt="2024-01-25T05:26:49.835" v="1"/>
          <ac:spMkLst>
            <pc:docMk/>
            <pc:sldMk cId="2795997480" sldId="651"/>
            <ac:spMk id="7" creationId="{00000000-0000-0000-0000-000000000000}"/>
          </ac:spMkLst>
        </pc:spChg>
      </pc:sldChg>
      <pc:sldChg chg="modSp del">
        <pc:chgData name="Thu Thao" userId="2c068e76ad5633ce" providerId="LiveId" clId="{CEBC8F21-0733-4CF4-969B-F6F496F60EDD}" dt="2024-01-25T06:37:40.870" v="977" actId="47"/>
        <pc:sldMkLst>
          <pc:docMk/>
          <pc:sldMk cId="3145443054" sldId="652"/>
        </pc:sldMkLst>
        <pc:spChg chg="mod">
          <ac:chgData name="Thu Thao" userId="2c068e76ad5633ce" providerId="LiveId" clId="{CEBC8F21-0733-4CF4-969B-F6F496F60EDD}" dt="2024-01-25T05:26:49.835" v="1"/>
          <ac:spMkLst>
            <pc:docMk/>
            <pc:sldMk cId="3145443054" sldId="652"/>
            <ac:spMk id="7" creationId="{00000000-0000-0000-0000-000000000000}"/>
          </ac:spMkLst>
        </pc:spChg>
      </pc:sldChg>
      <pc:sldChg chg="modSp del">
        <pc:chgData name="Thu Thao" userId="2c068e76ad5633ce" providerId="LiveId" clId="{CEBC8F21-0733-4CF4-969B-F6F496F60EDD}" dt="2024-01-25T06:37:42.606" v="978" actId="47"/>
        <pc:sldMkLst>
          <pc:docMk/>
          <pc:sldMk cId="3252259273" sldId="653"/>
        </pc:sldMkLst>
        <pc:spChg chg="mod">
          <ac:chgData name="Thu Thao" userId="2c068e76ad5633ce" providerId="LiveId" clId="{CEBC8F21-0733-4CF4-969B-F6F496F60EDD}" dt="2024-01-25T05:26:49.835" v="1"/>
          <ac:spMkLst>
            <pc:docMk/>
            <pc:sldMk cId="3252259273" sldId="653"/>
            <ac:spMk id="7" creationId="{00000000-0000-0000-0000-000000000000}"/>
          </ac:spMkLst>
        </pc:spChg>
      </pc:sldChg>
      <pc:sldChg chg="modSp del">
        <pc:chgData name="Thu Thao" userId="2c068e76ad5633ce" providerId="LiveId" clId="{CEBC8F21-0733-4CF4-969B-F6F496F60EDD}" dt="2024-01-25T06:37:43.702" v="979" actId="47"/>
        <pc:sldMkLst>
          <pc:docMk/>
          <pc:sldMk cId="4173977163" sldId="654"/>
        </pc:sldMkLst>
        <pc:spChg chg="mod">
          <ac:chgData name="Thu Thao" userId="2c068e76ad5633ce" providerId="LiveId" clId="{CEBC8F21-0733-4CF4-969B-F6F496F60EDD}" dt="2024-01-25T05:26:49.835" v="1"/>
          <ac:spMkLst>
            <pc:docMk/>
            <pc:sldMk cId="4173977163" sldId="654"/>
            <ac:spMk id="7" creationId="{00000000-0000-0000-0000-000000000000}"/>
          </ac:spMkLst>
        </pc:spChg>
      </pc:sldChg>
      <pc:sldChg chg="modSp del">
        <pc:chgData name="Thu Thao" userId="2c068e76ad5633ce" providerId="LiveId" clId="{CEBC8F21-0733-4CF4-969B-F6F496F60EDD}" dt="2024-01-25T06:03:13.460" v="447" actId="47"/>
        <pc:sldMkLst>
          <pc:docMk/>
          <pc:sldMk cId="1657167541" sldId="655"/>
        </pc:sldMkLst>
        <pc:spChg chg="mod">
          <ac:chgData name="Thu Thao" userId="2c068e76ad5633ce" providerId="LiveId" clId="{CEBC8F21-0733-4CF4-969B-F6F496F60EDD}" dt="2024-01-25T05:26:49.835" v="1"/>
          <ac:spMkLst>
            <pc:docMk/>
            <pc:sldMk cId="1657167541" sldId="655"/>
            <ac:spMk id="7" creationId="{00000000-0000-0000-0000-000000000000}"/>
          </ac:spMkLst>
        </pc:spChg>
      </pc:sldChg>
      <pc:sldChg chg="modSp add mod">
        <pc:chgData name="Thu Thao" userId="2c068e76ad5633ce" providerId="LiveId" clId="{CEBC8F21-0733-4CF4-969B-F6F496F60EDD}" dt="2024-01-25T06:45:54.709" v="1021" actId="1036"/>
        <pc:sldMkLst>
          <pc:docMk/>
          <pc:sldMk cId="2690164222" sldId="656"/>
        </pc:sldMkLst>
        <pc:spChg chg="mod">
          <ac:chgData name="Thu Thao" userId="2c068e76ad5633ce" providerId="LiveId" clId="{CEBC8F21-0733-4CF4-969B-F6F496F60EDD}" dt="2024-01-25T06:45:54.709" v="1021" actId="1036"/>
          <ac:spMkLst>
            <pc:docMk/>
            <pc:sldMk cId="2690164222" sldId="656"/>
            <ac:spMk id="2" creationId="{EAE0F353-07AC-2862-6EC4-58AD99C108FE}"/>
          </ac:spMkLst>
        </pc:spChg>
        <pc:spChg chg="mod">
          <ac:chgData name="Thu Thao" userId="2c068e76ad5633ce" providerId="LiveId" clId="{CEBC8F21-0733-4CF4-969B-F6F496F60EDD}" dt="2024-01-25T06:45:41.103" v="1009" actId="1035"/>
          <ac:spMkLst>
            <pc:docMk/>
            <pc:sldMk cId="2690164222" sldId="656"/>
            <ac:spMk id="8" creationId="{4FC08806-1E25-A3AF-0E32-2C5615ED0F95}"/>
          </ac:spMkLst>
        </pc:spChg>
      </pc:sldChg>
      <pc:sldChg chg="modSp add mod">
        <pc:chgData name="Thu Thao" userId="2c068e76ad5633ce" providerId="LiveId" clId="{CEBC8F21-0733-4CF4-969B-F6F496F60EDD}" dt="2024-01-25T06:03:01.697" v="443"/>
        <pc:sldMkLst>
          <pc:docMk/>
          <pc:sldMk cId="826633404" sldId="657"/>
        </pc:sldMkLst>
        <pc:spChg chg="mod">
          <ac:chgData name="Thu Thao" userId="2c068e76ad5633ce" providerId="LiveId" clId="{CEBC8F21-0733-4CF4-969B-F6F496F60EDD}" dt="2024-01-25T06:03:01.697" v="443"/>
          <ac:spMkLst>
            <pc:docMk/>
            <pc:sldMk cId="826633404" sldId="657"/>
            <ac:spMk id="6" creationId="{5E63BD44-5E06-F8E9-C04A-D5B56211CFEE}"/>
          </ac:spMkLst>
        </pc:spChg>
      </pc:sldChg>
      <pc:sldChg chg="modSp add mod">
        <pc:chgData name="Thu Thao" userId="2c068e76ad5633ce" providerId="LiveId" clId="{CEBC8F21-0733-4CF4-969B-F6F496F60EDD}" dt="2024-01-25T06:06:51.497" v="506" actId="255"/>
        <pc:sldMkLst>
          <pc:docMk/>
          <pc:sldMk cId="558286650" sldId="658"/>
        </pc:sldMkLst>
        <pc:spChg chg="mod">
          <ac:chgData name="Thu Thao" userId="2c068e76ad5633ce" providerId="LiveId" clId="{CEBC8F21-0733-4CF4-969B-F6F496F60EDD}" dt="2024-01-25T06:05:36.754" v="492" actId="1037"/>
          <ac:spMkLst>
            <pc:docMk/>
            <pc:sldMk cId="558286650" sldId="658"/>
            <ac:spMk id="2" creationId="{306C5E04-B4E0-5CB1-4C8C-3F4AA9C27FB3}"/>
          </ac:spMkLst>
        </pc:spChg>
        <pc:spChg chg="mod">
          <ac:chgData name="Thu Thao" userId="2c068e76ad5633ce" providerId="LiveId" clId="{CEBC8F21-0733-4CF4-969B-F6F496F60EDD}" dt="2024-01-25T06:06:51.497" v="506" actId="255"/>
          <ac:spMkLst>
            <pc:docMk/>
            <pc:sldMk cId="558286650" sldId="658"/>
            <ac:spMk id="6" creationId="{5E63BD44-5E06-F8E9-C04A-D5B56211CFEE}"/>
          </ac:spMkLst>
        </pc:spChg>
      </pc:sldChg>
      <pc:sldChg chg="add del">
        <pc:chgData name="Thu Thao" userId="2c068e76ad5633ce" providerId="LiveId" clId="{CEBC8F21-0733-4CF4-969B-F6F496F60EDD}" dt="2024-01-25T06:03:09.362" v="444" actId="47"/>
        <pc:sldMkLst>
          <pc:docMk/>
          <pc:sldMk cId="3618791006" sldId="658"/>
        </pc:sldMkLst>
      </pc:sldChg>
      <pc:sldChg chg="modSp add mod">
        <pc:chgData name="Thu Thao" userId="2c068e76ad5633ce" providerId="LiveId" clId="{CEBC8F21-0733-4CF4-969B-F6F496F60EDD}" dt="2024-01-25T06:07:22.901" v="520" actId="1036"/>
        <pc:sldMkLst>
          <pc:docMk/>
          <pc:sldMk cId="2547683176" sldId="659"/>
        </pc:sldMkLst>
        <pc:spChg chg="mod">
          <ac:chgData name="Thu Thao" userId="2c068e76ad5633ce" providerId="LiveId" clId="{CEBC8F21-0733-4CF4-969B-F6F496F60EDD}" dt="2024-01-25T06:07:22.901" v="520" actId="1036"/>
          <ac:spMkLst>
            <pc:docMk/>
            <pc:sldMk cId="2547683176" sldId="659"/>
            <ac:spMk id="6" creationId="{5E63BD44-5E06-F8E9-C04A-D5B56211CFEE}"/>
          </ac:spMkLst>
        </pc:spChg>
      </pc:sldChg>
      <pc:sldChg chg="addSp add">
        <pc:chgData name="Thu Thao" userId="2c068e76ad5633ce" providerId="LiveId" clId="{CEBC8F21-0733-4CF4-969B-F6F496F60EDD}" dt="2024-01-25T06:09:52.153" v="554"/>
        <pc:sldMkLst>
          <pc:docMk/>
          <pc:sldMk cId="562444318" sldId="660"/>
        </pc:sldMkLst>
        <pc:picChg chg="add">
          <ac:chgData name="Thu Thao" userId="2c068e76ad5633ce" providerId="LiveId" clId="{CEBC8F21-0733-4CF4-969B-F6F496F60EDD}" dt="2024-01-25T06:09:52.153" v="554"/>
          <ac:picMkLst>
            <pc:docMk/>
            <pc:sldMk cId="562444318" sldId="660"/>
            <ac:picMk id="3" creationId="{DAA90F7C-F13A-4956-24B1-4C3AF6C69448}"/>
          </ac:picMkLst>
        </pc:picChg>
      </pc:sldChg>
      <pc:sldChg chg="add del">
        <pc:chgData name="Thu Thao" userId="2c068e76ad5633ce" providerId="LiveId" clId="{CEBC8F21-0733-4CF4-969B-F6F496F60EDD}" dt="2024-01-25T06:09:56.728" v="556"/>
        <pc:sldMkLst>
          <pc:docMk/>
          <pc:sldMk cId="417389704" sldId="661"/>
        </pc:sldMkLst>
      </pc:sldChg>
      <pc:sldChg chg="modSp add mod">
        <pc:chgData name="Thu Thao" userId="2c068e76ad5633ce" providerId="LiveId" clId="{CEBC8F21-0733-4CF4-969B-F6F496F60EDD}" dt="2024-01-25T06:11:10.692" v="619"/>
        <pc:sldMkLst>
          <pc:docMk/>
          <pc:sldMk cId="662974971" sldId="661"/>
        </pc:sldMkLst>
        <pc:spChg chg="mod">
          <ac:chgData name="Thu Thao" userId="2c068e76ad5633ce" providerId="LiveId" clId="{CEBC8F21-0733-4CF4-969B-F6F496F60EDD}" dt="2024-01-25T06:11:10.692" v="619"/>
          <ac:spMkLst>
            <pc:docMk/>
            <pc:sldMk cId="662974971" sldId="661"/>
            <ac:spMk id="6" creationId="{5E63BD44-5E06-F8E9-C04A-D5B56211CFEE}"/>
          </ac:spMkLst>
        </pc:spChg>
      </pc:sldChg>
      <pc:sldChg chg="modSp add mod">
        <pc:chgData name="Thu Thao" userId="2c068e76ad5633ce" providerId="LiveId" clId="{CEBC8F21-0733-4CF4-969B-F6F496F60EDD}" dt="2024-01-25T06:22:13.622" v="701" actId="20577"/>
        <pc:sldMkLst>
          <pc:docMk/>
          <pc:sldMk cId="696678173" sldId="662"/>
        </pc:sldMkLst>
        <pc:spChg chg="mod">
          <ac:chgData name="Thu Thao" userId="2c068e76ad5633ce" providerId="LiveId" clId="{CEBC8F21-0733-4CF4-969B-F6F496F60EDD}" dt="2024-01-25T06:22:13.622" v="701" actId="20577"/>
          <ac:spMkLst>
            <pc:docMk/>
            <pc:sldMk cId="696678173" sldId="662"/>
            <ac:spMk id="6" creationId="{5E63BD44-5E06-F8E9-C04A-D5B56211CFEE}"/>
          </ac:spMkLst>
        </pc:spChg>
        <pc:spChg chg="mod">
          <ac:chgData name="Thu Thao" userId="2c068e76ad5633ce" providerId="LiveId" clId="{CEBC8F21-0733-4CF4-969B-F6F496F60EDD}" dt="2024-01-25T06:21:30.192" v="686" actId="20577"/>
          <ac:spMkLst>
            <pc:docMk/>
            <pc:sldMk cId="696678173" sldId="662"/>
            <ac:spMk id="8" creationId="{4FC08806-1E25-A3AF-0E32-2C5615ED0F95}"/>
          </ac:spMkLst>
        </pc:spChg>
      </pc:sldChg>
      <pc:sldChg chg="add">
        <pc:chgData name="Thu Thao" userId="2c068e76ad5633ce" providerId="LiveId" clId="{CEBC8F21-0733-4CF4-969B-F6F496F60EDD}" dt="2024-01-25T06:21:40.656" v="699"/>
        <pc:sldMkLst>
          <pc:docMk/>
          <pc:sldMk cId="2826706240" sldId="663"/>
        </pc:sldMkLst>
      </pc:sldChg>
      <pc:sldChg chg="modSp add mod">
        <pc:chgData name="Thu Thao" userId="2c068e76ad5633ce" providerId="LiveId" clId="{CEBC8F21-0733-4CF4-969B-F6F496F60EDD}" dt="2024-01-25T06:27:04.740" v="817" actId="1036"/>
        <pc:sldMkLst>
          <pc:docMk/>
          <pc:sldMk cId="835498825" sldId="664"/>
        </pc:sldMkLst>
        <pc:spChg chg="mod">
          <ac:chgData name="Thu Thao" userId="2c068e76ad5633ce" providerId="LiveId" clId="{CEBC8F21-0733-4CF4-969B-F6F496F60EDD}" dt="2024-01-25T06:27:04.740" v="817" actId="1036"/>
          <ac:spMkLst>
            <pc:docMk/>
            <pc:sldMk cId="835498825" sldId="664"/>
            <ac:spMk id="6" creationId="{5E63BD44-5E06-F8E9-C04A-D5B56211CFEE}"/>
          </ac:spMkLst>
        </pc:spChg>
        <pc:spChg chg="mod">
          <ac:chgData name="Thu Thao" userId="2c068e76ad5633ce" providerId="LiveId" clId="{CEBC8F21-0733-4CF4-969B-F6F496F60EDD}" dt="2024-01-25T06:26:50.478" v="810" actId="20577"/>
          <ac:spMkLst>
            <pc:docMk/>
            <pc:sldMk cId="835498825" sldId="664"/>
            <ac:spMk id="8" creationId="{4FC08806-1E25-A3AF-0E32-2C5615ED0F95}"/>
          </ac:spMkLst>
        </pc:spChg>
      </pc:sldChg>
      <pc:sldChg chg="modSp add mod">
        <pc:chgData name="Thu Thao" userId="2c068e76ad5633ce" providerId="LiveId" clId="{CEBC8F21-0733-4CF4-969B-F6F496F60EDD}" dt="2024-01-25T06:29:43.035" v="847" actId="1036"/>
        <pc:sldMkLst>
          <pc:docMk/>
          <pc:sldMk cId="2791996216" sldId="665"/>
        </pc:sldMkLst>
        <pc:spChg chg="mod">
          <ac:chgData name="Thu Thao" userId="2c068e76ad5633ce" providerId="LiveId" clId="{CEBC8F21-0733-4CF4-969B-F6F496F60EDD}" dt="2024-01-25T06:29:38.161" v="841" actId="1076"/>
          <ac:spMkLst>
            <pc:docMk/>
            <pc:sldMk cId="2791996216" sldId="665"/>
            <ac:spMk id="6" creationId="{5E63BD44-5E06-F8E9-C04A-D5B56211CFEE}"/>
          </ac:spMkLst>
        </pc:spChg>
        <pc:spChg chg="mod">
          <ac:chgData name="Thu Thao" userId="2c068e76ad5633ce" providerId="LiveId" clId="{CEBC8F21-0733-4CF4-969B-F6F496F60EDD}" dt="2024-01-25T06:29:43.035" v="847" actId="1036"/>
          <ac:spMkLst>
            <pc:docMk/>
            <pc:sldMk cId="2791996216" sldId="665"/>
            <ac:spMk id="8" creationId="{4FC08806-1E25-A3AF-0E32-2C5615ED0F95}"/>
          </ac:spMkLst>
        </pc:spChg>
      </pc:sldChg>
      <pc:sldChg chg="modSp add mod">
        <pc:chgData name="Thu Thao" userId="2c068e76ad5633ce" providerId="LiveId" clId="{CEBC8F21-0733-4CF4-969B-F6F496F60EDD}" dt="2024-01-25T06:35:40.491" v="976" actId="1035"/>
        <pc:sldMkLst>
          <pc:docMk/>
          <pc:sldMk cId="1172923644" sldId="666"/>
        </pc:sldMkLst>
        <pc:spChg chg="mod">
          <ac:chgData name="Thu Thao" userId="2c068e76ad5633ce" providerId="LiveId" clId="{CEBC8F21-0733-4CF4-969B-F6F496F60EDD}" dt="2024-01-25T06:35:40.491" v="976" actId="1035"/>
          <ac:spMkLst>
            <pc:docMk/>
            <pc:sldMk cId="1172923644" sldId="666"/>
            <ac:spMk id="6" creationId="{5E63BD44-5E06-F8E9-C04A-D5B56211CFEE}"/>
          </ac:spMkLst>
        </pc:spChg>
        <pc:spChg chg="mod">
          <ac:chgData name="Thu Thao" userId="2c068e76ad5633ce" providerId="LiveId" clId="{CEBC8F21-0733-4CF4-969B-F6F496F60EDD}" dt="2024-01-25T06:32:14.853" v="894" actId="1036"/>
          <ac:spMkLst>
            <pc:docMk/>
            <pc:sldMk cId="1172923644" sldId="666"/>
            <ac:spMk id="8" creationId="{4FC08806-1E25-A3AF-0E32-2C5615ED0F95}"/>
          </ac:spMkLst>
        </pc:spChg>
      </pc:sldChg>
    </pc:docChg>
  </pc:docChgLst>
  <pc:docChgLst>
    <pc:chgData name="Thu Thao" userId="2c068e76ad5633ce" providerId="LiveId" clId="{75C54958-0000-4A0A-8EBA-EF7EA46722E2}"/>
    <pc:docChg chg="undo redo custSel addSld delSld modSld">
      <pc:chgData name="Thu Thao" userId="2c068e76ad5633ce" providerId="LiveId" clId="{75C54958-0000-4A0A-8EBA-EF7EA46722E2}" dt="2023-12-02T19:16:00.064" v="1288" actId="20577"/>
      <pc:docMkLst>
        <pc:docMk/>
      </pc:docMkLst>
      <pc:sldChg chg="modSp mod">
        <pc:chgData name="Thu Thao" userId="2c068e76ad5633ce" providerId="LiveId" clId="{75C54958-0000-4A0A-8EBA-EF7EA46722E2}" dt="2023-12-02T17:43:33.662" v="5"/>
        <pc:sldMkLst>
          <pc:docMk/>
          <pc:sldMk cId="589610655" sldId="265"/>
        </pc:sldMkLst>
        <pc:spChg chg="mod">
          <ac:chgData name="Thu Thao" userId="2c068e76ad5633ce" providerId="LiveId" clId="{75C54958-0000-4A0A-8EBA-EF7EA46722E2}" dt="2023-12-02T17:43:33.662" v="5"/>
          <ac:spMkLst>
            <pc:docMk/>
            <pc:sldMk cId="589610655" sldId="265"/>
            <ac:spMk id="7" creationId="{00000000-0000-0000-0000-000000000000}"/>
          </ac:spMkLst>
        </pc:spChg>
      </pc:sldChg>
      <pc:sldChg chg="modSp mod">
        <pc:chgData name="Thu Thao" userId="2c068e76ad5633ce" providerId="LiveId" clId="{75C54958-0000-4A0A-8EBA-EF7EA46722E2}" dt="2023-12-02T19:10:53.963" v="1241" actId="1035"/>
        <pc:sldMkLst>
          <pc:docMk/>
          <pc:sldMk cId="4212956585" sldId="365"/>
        </pc:sldMkLst>
        <pc:spChg chg="mod">
          <ac:chgData name="Thu Thao" userId="2c068e76ad5633ce" providerId="LiveId" clId="{75C54958-0000-4A0A-8EBA-EF7EA46722E2}" dt="2023-12-02T19:10:53.963" v="1241" actId="1035"/>
          <ac:spMkLst>
            <pc:docMk/>
            <pc:sldMk cId="4212956585" sldId="365"/>
            <ac:spMk id="2" creationId="{F50181C0-7913-8B4C-0150-5C77C9E76DFE}"/>
          </ac:spMkLst>
        </pc:spChg>
        <pc:spChg chg="mod">
          <ac:chgData name="Thu Thao" userId="2c068e76ad5633ce" providerId="LiveId" clId="{75C54958-0000-4A0A-8EBA-EF7EA46722E2}" dt="2023-12-02T19:10:44.663" v="1232" actId="1036"/>
          <ac:spMkLst>
            <pc:docMk/>
            <pc:sldMk cId="4212956585" sldId="365"/>
            <ac:spMk id="3" creationId="{2A6F0AEC-7045-303F-4720-B019078984CA}"/>
          </ac:spMkLst>
        </pc:spChg>
        <pc:spChg chg="mod">
          <ac:chgData name="Thu Thao" userId="2c068e76ad5633ce" providerId="LiveId" clId="{75C54958-0000-4A0A-8EBA-EF7EA46722E2}" dt="2023-12-02T17:51:02.492" v="140" actId="20577"/>
          <ac:spMkLst>
            <pc:docMk/>
            <pc:sldMk cId="4212956585" sldId="365"/>
            <ac:spMk id="4" creationId="{00000000-0000-0000-0000-000000000000}"/>
          </ac:spMkLst>
        </pc:spChg>
        <pc:spChg chg="mod">
          <ac:chgData name="Thu Thao" userId="2c068e76ad5633ce" providerId="LiveId" clId="{75C54958-0000-4A0A-8EBA-EF7EA46722E2}" dt="2023-12-02T17:43:48.227" v="6"/>
          <ac:spMkLst>
            <pc:docMk/>
            <pc:sldMk cId="4212956585" sldId="365"/>
            <ac:spMk id="7" creationId="{00000000-0000-0000-0000-000000000000}"/>
          </ac:spMkLst>
        </pc:spChg>
        <pc:graphicFrameChg chg="mod modGraphic">
          <ac:chgData name="Thu Thao" userId="2c068e76ad5633ce" providerId="LiveId" clId="{75C54958-0000-4A0A-8EBA-EF7EA46722E2}" dt="2023-12-02T19:10:35.572" v="1225" actId="1036"/>
          <ac:graphicFrameMkLst>
            <pc:docMk/>
            <pc:sldMk cId="4212956585" sldId="365"/>
            <ac:graphicFrameMk id="14" creationId="{00000000-0000-0000-0000-000000000000}"/>
          </ac:graphicFrameMkLst>
        </pc:graphicFrameChg>
      </pc:sldChg>
      <pc:sldChg chg="modSp">
        <pc:chgData name="Thu Thao" userId="2c068e76ad5633ce" providerId="LiveId" clId="{75C54958-0000-4A0A-8EBA-EF7EA46722E2}" dt="2023-12-02T17:43:48.227" v="6"/>
        <pc:sldMkLst>
          <pc:docMk/>
          <pc:sldMk cId="1166080980" sldId="367"/>
        </pc:sldMkLst>
        <pc:spChg chg="mod">
          <ac:chgData name="Thu Thao" userId="2c068e76ad5633ce" providerId="LiveId" clId="{75C54958-0000-4A0A-8EBA-EF7EA46722E2}" dt="2023-12-02T17:43:48.227" v="6"/>
          <ac:spMkLst>
            <pc:docMk/>
            <pc:sldMk cId="1166080980" sldId="367"/>
            <ac:spMk id="8" creationId="{52456086-8919-4903-82F4-3F68D7C87E67}"/>
          </ac:spMkLst>
        </pc:spChg>
      </pc:sldChg>
      <pc:sldChg chg="modSp mod">
        <pc:chgData name="Thu Thao" userId="2c068e76ad5633ce" providerId="LiveId" clId="{75C54958-0000-4A0A-8EBA-EF7EA46722E2}" dt="2023-12-02T19:03:24.014" v="1081" actId="1076"/>
        <pc:sldMkLst>
          <pc:docMk/>
          <pc:sldMk cId="645601834" sldId="490"/>
        </pc:sldMkLst>
        <pc:spChg chg="mod">
          <ac:chgData name="Thu Thao" userId="2c068e76ad5633ce" providerId="LiveId" clId="{75C54958-0000-4A0A-8EBA-EF7EA46722E2}" dt="2023-12-02T19:03:24.014" v="1081" actId="1076"/>
          <ac:spMkLst>
            <pc:docMk/>
            <pc:sldMk cId="645601834" sldId="490"/>
            <ac:spMk id="6" creationId="{5E63BD44-5E06-F8E9-C04A-D5B56211CFEE}"/>
          </ac:spMkLst>
        </pc:spChg>
        <pc:spChg chg="mod">
          <ac:chgData name="Thu Thao" userId="2c068e76ad5633ce" providerId="LiveId" clId="{75C54958-0000-4A0A-8EBA-EF7EA46722E2}" dt="2023-12-02T17:43:48.227" v="6"/>
          <ac:spMkLst>
            <pc:docMk/>
            <pc:sldMk cId="645601834" sldId="490"/>
            <ac:spMk id="7" creationId="{00000000-0000-0000-0000-000000000000}"/>
          </ac:spMkLst>
        </pc:spChg>
        <pc:spChg chg="mod">
          <ac:chgData name="Thu Thao" userId="2c068e76ad5633ce" providerId="LiveId" clId="{75C54958-0000-4A0A-8EBA-EF7EA46722E2}" dt="2023-12-02T18:13:08.224" v="414" actId="1076"/>
          <ac:spMkLst>
            <pc:docMk/>
            <pc:sldMk cId="645601834" sldId="490"/>
            <ac:spMk id="8" creationId="{4FC08806-1E25-A3AF-0E32-2C5615ED0F95}"/>
          </ac:spMkLst>
        </pc:spChg>
      </pc:sldChg>
      <pc:sldChg chg="modSp mod">
        <pc:chgData name="Thu Thao" userId="2c068e76ad5633ce" providerId="LiveId" clId="{75C54958-0000-4A0A-8EBA-EF7EA46722E2}" dt="2023-12-02T19:11:56.661" v="1246" actId="948"/>
        <pc:sldMkLst>
          <pc:docMk/>
          <pc:sldMk cId="2340192846" sldId="519"/>
        </pc:sldMkLst>
        <pc:spChg chg="mod">
          <ac:chgData name="Thu Thao" userId="2c068e76ad5633ce" providerId="LiveId" clId="{75C54958-0000-4A0A-8EBA-EF7EA46722E2}" dt="2023-12-02T19:11:56.661" v="1246" actId="948"/>
          <ac:spMkLst>
            <pc:docMk/>
            <pc:sldMk cId="2340192846" sldId="519"/>
            <ac:spMk id="6" creationId="{5E63BD44-5E06-F8E9-C04A-D5B56211CFEE}"/>
          </ac:spMkLst>
        </pc:spChg>
        <pc:spChg chg="mod">
          <ac:chgData name="Thu Thao" userId="2c068e76ad5633ce" providerId="LiveId" clId="{75C54958-0000-4A0A-8EBA-EF7EA46722E2}" dt="2023-12-02T17:43:48.227" v="6"/>
          <ac:spMkLst>
            <pc:docMk/>
            <pc:sldMk cId="2340192846" sldId="519"/>
            <ac:spMk id="7" creationId="{00000000-0000-0000-0000-000000000000}"/>
          </ac:spMkLst>
        </pc:spChg>
        <pc:spChg chg="mod">
          <ac:chgData name="Thu Thao" userId="2c068e76ad5633ce" providerId="LiveId" clId="{75C54958-0000-4A0A-8EBA-EF7EA46722E2}" dt="2023-12-02T19:01:27.457" v="1071" actId="1076"/>
          <ac:spMkLst>
            <pc:docMk/>
            <pc:sldMk cId="2340192846" sldId="519"/>
            <ac:spMk id="8" creationId="{4FC08806-1E25-A3AF-0E32-2C5615ED0F95}"/>
          </ac:spMkLst>
        </pc:spChg>
      </pc:sldChg>
      <pc:sldChg chg="modSp mod">
        <pc:chgData name="Thu Thao" userId="2c068e76ad5633ce" providerId="LiveId" clId="{75C54958-0000-4A0A-8EBA-EF7EA46722E2}" dt="2023-12-02T19:12:11.117" v="1247" actId="1076"/>
        <pc:sldMkLst>
          <pc:docMk/>
          <pc:sldMk cId="646410701" sldId="520"/>
        </pc:sldMkLst>
        <pc:spChg chg="mod">
          <ac:chgData name="Thu Thao" userId="2c068e76ad5633ce" providerId="LiveId" clId="{75C54958-0000-4A0A-8EBA-EF7EA46722E2}" dt="2023-12-02T19:12:11.117" v="1247" actId="1076"/>
          <ac:spMkLst>
            <pc:docMk/>
            <pc:sldMk cId="646410701" sldId="520"/>
            <ac:spMk id="2" creationId="{EAE0F353-07AC-2862-6EC4-58AD99C108FE}"/>
          </ac:spMkLst>
        </pc:spChg>
        <pc:spChg chg="mod">
          <ac:chgData name="Thu Thao" userId="2c068e76ad5633ce" providerId="LiveId" clId="{75C54958-0000-4A0A-8EBA-EF7EA46722E2}" dt="2023-12-02T17:43:48.227" v="6"/>
          <ac:spMkLst>
            <pc:docMk/>
            <pc:sldMk cId="646410701" sldId="520"/>
            <ac:spMk id="7" creationId="{00000000-0000-0000-0000-000000000000}"/>
          </ac:spMkLst>
        </pc:spChg>
        <pc:spChg chg="mod">
          <ac:chgData name="Thu Thao" userId="2c068e76ad5633ce" providerId="LiveId" clId="{75C54958-0000-4A0A-8EBA-EF7EA46722E2}" dt="2023-12-02T17:56:48.383" v="223"/>
          <ac:spMkLst>
            <pc:docMk/>
            <pc:sldMk cId="646410701" sldId="520"/>
            <ac:spMk id="8" creationId="{4FC08806-1E25-A3AF-0E32-2C5615ED0F95}"/>
          </ac:spMkLst>
        </pc:spChg>
      </pc:sldChg>
      <pc:sldChg chg="modSp mod">
        <pc:chgData name="Thu Thao" userId="2c068e76ad5633ce" providerId="LiveId" clId="{75C54958-0000-4A0A-8EBA-EF7EA46722E2}" dt="2023-12-02T19:12:26.565" v="1250" actId="1076"/>
        <pc:sldMkLst>
          <pc:docMk/>
          <pc:sldMk cId="2341696524" sldId="571"/>
        </pc:sldMkLst>
        <pc:spChg chg="mod">
          <ac:chgData name="Thu Thao" userId="2c068e76ad5633ce" providerId="LiveId" clId="{75C54958-0000-4A0A-8EBA-EF7EA46722E2}" dt="2023-12-02T18:06:34.571" v="349"/>
          <ac:spMkLst>
            <pc:docMk/>
            <pc:sldMk cId="2341696524" sldId="571"/>
            <ac:spMk id="2" creationId="{98A29364-2497-EA85-A4B8-8DDBAE27655A}"/>
          </ac:spMkLst>
        </pc:spChg>
        <pc:spChg chg="mod">
          <ac:chgData name="Thu Thao" userId="2c068e76ad5633ce" providerId="LiveId" clId="{75C54958-0000-4A0A-8EBA-EF7EA46722E2}" dt="2023-12-02T19:12:26.565" v="1250" actId="1076"/>
          <ac:spMkLst>
            <pc:docMk/>
            <pc:sldMk cId="2341696524" sldId="571"/>
            <ac:spMk id="6" creationId="{5E63BD44-5E06-F8E9-C04A-D5B56211CFEE}"/>
          </ac:spMkLst>
        </pc:spChg>
        <pc:spChg chg="mod">
          <ac:chgData name="Thu Thao" userId="2c068e76ad5633ce" providerId="LiveId" clId="{75C54958-0000-4A0A-8EBA-EF7EA46722E2}" dt="2023-12-02T17:43:48.227" v="6"/>
          <ac:spMkLst>
            <pc:docMk/>
            <pc:sldMk cId="2341696524" sldId="571"/>
            <ac:spMk id="7" creationId="{00000000-0000-0000-0000-000000000000}"/>
          </ac:spMkLst>
        </pc:spChg>
      </pc:sldChg>
      <pc:sldChg chg="modSp mod">
        <pc:chgData name="Thu Thao" userId="2c068e76ad5633ce" providerId="LiveId" clId="{75C54958-0000-4A0A-8EBA-EF7EA46722E2}" dt="2023-12-02T19:15:49.611" v="1284" actId="20577"/>
        <pc:sldMkLst>
          <pc:docMk/>
          <pc:sldMk cId="2976591380" sldId="572"/>
        </pc:sldMkLst>
        <pc:spChg chg="mod">
          <ac:chgData name="Thu Thao" userId="2c068e76ad5633ce" providerId="LiveId" clId="{75C54958-0000-4A0A-8EBA-EF7EA46722E2}" dt="2023-12-02T19:15:49.611" v="1284" actId="20577"/>
          <ac:spMkLst>
            <pc:docMk/>
            <pc:sldMk cId="2976591380" sldId="572"/>
            <ac:spMk id="6" creationId="{5E63BD44-5E06-F8E9-C04A-D5B56211CFEE}"/>
          </ac:spMkLst>
        </pc:spChg>
        <pc:spChg chg="mod">
          <ac:chgData name="Thu Thao" userId="2c068e76ad5633ce" providerId="LiveId" clId="{75C54958-0000-4A0A-8EBA-EF7EA46722E2}" dt="2023-12-02T17:43:48.227" v="6"/>
          <ac:spMkLst>
            <pc:docMk/>
            <pc:sldMk cId="2976591380" sldId="572"/>
            <ac:spMk id="7" creationId="{00000000-0000-0000-0000-000000000000}"/>
          </ac:spMkLst>
        </pc:spChg>
        <pc:spChg chg="mod">
          <ac:chgData name="Thu Thao" userId="2c068e76ad5633ce" providerId="LiveId" clId="{75C54958-0000-4A0A-8EBA-EF7EA46722E2}" dt="2023-12-02T18:10:42.801" v="387" actId="403"/>
          <ac:spMkLst>
            <pc:docMk/>
            <pc:sldMk cId="2976591380" sldId="572"/>
            <ac:spMk id="8" creationId="{4FC08806-1E25-A3AF-0E32-2C5615ED0F95}"/>
          </ac:spMkLst>
        </pc:spChg>
      </pc:sldChg>
      <pc:sldChg chg="modSp mod">
        <pc:chgData name="Thu Thao" userId="2c068e76ad5633ce" providerId="LiveId" clId="{75C54958-0000-4A0A-8EBA-EF7EA46722E2}" dt="2023-12-02T18:56:26.295" v="992"/>
        <pc:sldMkLst>
          <pc:docMk/>
          <pc:sldMk cId="1480554525" sldId="575"/>
        </pc:sldMkLst>
        <pc:spChg chg="mod">
          <ac:chgData name="Thu Thao" userId="2c068e76ad5633ce" providerId="LiveId" clId="{75C54958-0000-4A0A-8EBA-EF7EA46722E2}" dt="2023-12-02T18:52:14.496" v="894" actId="20577"/>
          <ac:spMkLst>
            <pc:docMk/>
            <pc:sldMk cId="1480554525" sldId="575"/>
            <ac:spMk id="6" creationId="{5E63BD44-5E06-F8E9-C04A-D5B56211CFEE}"/>
          </ac:spMkLst>
        </pc:spChg>
        <pc:spChg chg="mod">
          <ac:chgData name="Thu Thao" userId="2c068e76ad5633ce" providerId="LiveId" clId="{75C54958-0000-4A0A-8EBA-EF7EA46722E2}" dt="2023-12-02T17:43:48.227" v="6"/>
          <ac:spMkLst>
            <pc:docMk/>
            <pc:sldMk cId="1480554525" sldId="575"/>
            <ac:spMk id="7" creationId="{00000000-0000-0000-0000-000000000000}"/>
          </ac:spMkLst>
        </pc:spChg>
        <pc:spChg chg="mod">
          <ac:chgData name="Thu Thao" userId="2c068e76ad5633ce" providerId="LiveId" clId="{75C54958-0000-4A0A-8EBA-EF7EA46722E2}" dt="2023-12-02T18:56:26.295" v="992"/>
          <ac:spMkLst>
            <pc:docMk/>
            <pc:sldMk cId="1480554525" sldId="575"/>
            <ac:spMk id="8" creationId="{4FC08806-1E25-A3AF-0E32-2C5615ED0F95}"/>
          </ac:spMkLst>
        </pc:spChg>
      </pc:sldChg>
      <pc:sldChg chg="modSp mod">
        <pc:chgData name="Thu Thao" userId="2c068e76ad5633ce" providerId="LiveId" clId="{75C54958-0000-4A0A-8EBA-EF7EA46722E2}" dt="2023-12-02T19:11:41.332" v="1245" actId="255"/>
        <pc:sldMkLst>
          <pc:docMk/>
          <pc:sldMk cId="4039360505" sldId="576"/>
        </pc:sldMkLst>
        <pc:spChg chg="mod">
          <ac:chgData name="Thu Thao" userId="2c068e76ad5633ce" providerId="LiveId" clId="{75C54958-0000-4A0A-8EBA-EF7EA46722E2}" dt="2023-12-02T19:11:41.332" v="1245" actId="255"/>
          <ac:spMkLst>
            <pc:docMk/>
            <pc:sldMk cId="4039360505" sldId="576"/>
            <ac:spMk id="6" creationId="{5E63BD44-5E06-F8E9-C04A-D5B56211CFEE}"/>
          </ac:spMkLst>
        </pc:spChg>
        <pc:spChg chg="mod">
          <ac:chgData name="Thu Thao" userId="2c068e76ad5633ce" providerId="LiveId" clId="{75C54958-0000-4A0A-8EBA-EF7EA46722E2}" dt="2023-12-02T17:43:48.227" v="6"/>
          <ac:spMkLst>
            <pc:docMk/>
            <pc:sldMk cId="4039360505" sldId="576"/>
            <ac:spMk id="7" creationId="{00000000-0000-0000-0000-000000000000}"/>
          </ac:spMkLst>
        </pc:spChg>
        <pc:spChg chg="mod">
          <ac:chgData name="Thu Thao" userId="2c068e76ad5633ce" providerId="LiveId" clId="{75C54958-0000-4A0A-8EBA-EF7EA46722E2}" dt="2023-12-02T18:56:00.182" v="973" actId="20577"/>
          <ac:spMkLst>
            <pc:docMk/>
            <pc:sldMk cId="4039360505" sldId="576"/>
            <ac:spMk id="8" creationId="{4FC08806-1E25-A3AF-0E32-2C5615ED0F95}"/>
          </ac:spMkLst>
        </pc:spChg>
      </pc:sldChg>
      <pc:sldChg chg="modSp mod">
        <pc:chgData name="Thu Thao" userId="2c068e76ad5633ce" providerId="LiveId" clId="{75C54958-0000-4A0A-8EBA-EF7EA46722E2}" dt="2023-12-02T18:52:35.127" v="899"/>
        <pc:sldMkLst>
          <pc:docMk/>
          <pc:sldMk cId="56641792" sldId="577"/>
        </pc:sldMkLst>
        <pc:spChg chg="mod">
          <ac:chgData name="Thu Thao" userId="2c068e76ad5633ce" providerId="LiveId" clId="{75C54958-0000-4A0A-8EBA-EF7EA46722E2}" dt="2023-12-02T18:52:35.127" v="899"/>
          <ac:spMkLst>
            <pc:docMk/>
            <pc:sldMk cId="56641792" sldId="577"/>
            <ac:spMk id="6" creationId="{5E63BD44-5E06-F8E9-C04A-D5B56211CFEE}"/>
          </ac:spMkLst>
        </pc:spChg>
        <pc:spChg chg="mod">
          <ac:chgData name="Thu Thao" userId="2c068e76ad5633ce" providerId="LiveId" clId="{75C54958-0000-4A0A-8EBA-EF7EA46722E2}" dt="2023-12-02T17:43:48.227" v="6"/>
          <ac:spMkLst>
            <pc:docMk/>
            <pc:sldMk cId="56641792" sldId="577"/>
            <ac:spMk id="7" creationId="{00000000-0000-0000-0000-000000000000}"/>
          </ac:spMkLst>
        </pc:spChg>
        <pc:spChg chg="mod">
          <ac:chgData name="Thu Thao" userId="2c068e76ad5633ce" providerId="LiveId" clId="{75C54958-0000-4A0A-8EBA-EF7EA46722E2}" dt="2023-12-02T18:33:00.025" v="584" actId="403"/>
          <ac:spMkLst>
            <pc:docMk/>
            <pc:sldMk cId="56641792" sldId="577"/>
            <ac:spMk id="8" creationId="{4FC08806-1E25-A3AF-0E32-2C5615ED0F95}"/>
          </ac:spMkLst>
        </pc:spChg>
      </pc:sldChg>
      <pc:sldChg chg="modSp mod">
        <pc:chgData name="Thu Thao" userId="2c068e76ad5633ce" providerId="LiveId" clId="{75C54958-0000-4A0A-8EBA-EF7EA46722E2}" dt="2023-12-02T19:13:22.034" v="1266" actId="255"/>
        <pc:sldMkLst>
          <pc:docMk/>
          <pc:sldMk cId="2485346461" sldId="578"/>
        </pc:sldMkLst>
        <pc:spChg chg="mod">
          <ac:chgData name="Thu Thao" userId="2c068e76ad5633ce" providerId="LiveId" clId="{75C54958-0000-4A0A-8EBA-EF7EA46722E2}" dt="2023-12-02T19:13:22.034" v="1266" actId="255"/>
          <ac:spMkLst>
            <pc:docMk/>
            <pc:sldMk cId="2485346461" sldId="578"/>
            <ac:spMk id="6" creationId="{5E63BD44-5E06-F8E9-C04A-D5B56211CFEE}"/>
          </ac:spMkLst>
        </pc:spChg>
        <pc:spChg chg="mod">
          <ac:chgData name="Thu Thao" userId="2c068e76ad5633ce" providerId="LiveId" clId="{75C54958-0000-4A0A-8EBA-EF7EA46722E2}" dt="2023-12-02T17:43:48.227" v="6"/>
          <ac:spMkLst>
            <pc:docMk/>
            <pc:sldMk cId="2485346461" sldId="578"/>
            <ac:spMk id="7" creationId="{00000000-0000-0000-0000-000000000000}"/>
          </ac:spMkLst>
        </pc:spChg>
        <pc:spChg chg="mod">
          <ac:chgData name="Thu Thao" userId="2c068e76ad5633ce" providerId="LiveId" clId="{75C54958-0000-4A0A-8EBA-EF7EA46722E2}" dt="2023-12-02T18:33:49.672" v="600" actId="403"/>
          <ac:spMkLst>
            <pc:docMk/>
            <pc:sldMk cId="2485346461" sldId="578"/>
            <ac:spMk id="8" creationId="{4FC08806-1E25-A3AF-0E32-2C5615ED0F95}"/>
          </ac:spMkLst>
        </pc:spChg>
      </pc:sldChg>
      <pc:sldChg chg="modSp mod">
        <pc:chgData name="Thu Thao" userId="2c068e76ad5633ce" providerId="LiveId" clId="{75C54958-0000-4A0A-8EBA-EF7EA46722E2}" dt="2023-12-02T18:52:49.168" v="906"/>
        <pc:sldMkLst>
          <pc:docMk/>
          <pc:sldMk cId="299622236" sldId="579"/>
        </pc:sldMkLst>
        <pc:spChg chg="mod">
          <ac:chgData name="Thu Thao" userId="2c068e76ad5633ce" providerId="LiveId" clId="{75C54958-0000-4A0A-8EBA-EF7EA46722E2}" dt="2023-12-02T18:52:49.168" v="906"/>
          <ac:spMkLst>
            <pc:docMk/>
            <pc:sldMk cId="299622236" sldId="579"/>
            <ac:spMk id="6" creationId="{5E63BD44-5E06-F8E9-C04A-D5B56211CFEE}"/>
          </ac:spMkLst>
        </pc:spChg>
        <pc:spChg chg="mod">
          <ac:chgData name="Thu Thao" userId="2c068e76ad5633ce" providerId="LiveId" clId="{75C54958-0000-4A0A-8EBA-EF7EA46722E2}" dt="2023-12-02T17:43:48.227" v="6"/>
          <ac:spMkLst>
            <pc:docMk/>
            <pc:sldMk cId="299622236" sldId="579"/>
            <ac:spMk id="7" creationId="{00000000-0000-0000-0000-000000000000}"/>
          </ac:spMkLst>
        </pc:spChg>
        <pc:spChg chg="mod">
          <ac:chgData name="Thu Thao" userId="2c068e76ad5633ce" providerId="LiveId" clId="{75C54958-0000-4A0A-8EBA-EF7EA46722E2}" dt="2023-12-02T18:35:11.083" v="623" actId="403"/>
          <ac:spMkLst>
            <pc:docMk/>
            <pc:sldMk cId="299622236" sldId="579"/>
            <ac:spMk id="8" creationId="{4FC08806-1E25-A3AF-0E32-2C5615ED0F95}"/>
          </ac:spMkLst>
        </pc:spChg>
      </pc:sldChg>
      <pc:sldChg chg="modSp mod">
        <pc:chgData name="Thu Thao" userId="2c068e76ad5633ce" providerId="LiveId" clId="{75C54958-0000-4A0A-8EBA-EF7EA46722E2}" dt="2023-12-02T19:13:34.931" v="1267" actId="255"/>
        <pc:sldMkLst>
          <pc:docMk/>
          <pc:sldMk cId="3079736239" sldId="580"/>
        </pc:sldMkLst>
        <pc:spChg chg="mod">
          <ac:chgData name="Thu Thao" userId="2c068e76ad5633ce" providerId="LiveId" clId="{75C54958-0000-4A0A-8EBA-EF7EA46722E2}" dt="2023-12-02T19:13:34.931" v="1267" actId="255"/>
          <ac:spMkLst>
            <pc:docMk/>
            <pc:sldMk cId="3079736239" sldId="580"/>
            <ac:spMk id="6" creationId="{5E63BD44-5E06-F8E9-C04A-D5B56211CFEE}"/>
          </ac:spMkLst>
        </pc:spChg>
        <pc:spChg chg="mod">
          <ac:chgData name="Thu Thao" userId="2c068e76ad5633ce" providerId="LiveId" clId="{75C54958-0000-4A0A-8EBA-EF7EA46722E2}" dt="2023-12-02T17:43:48.227" v="6"/>
          <ac:spMkLst>
            <pc:docMk/>
            <pc:sldMk cId="3079736239" sldId="580"/>
            <ac:spMk id="7" creationId="{00000000-0000-0000-0000-000000000000}"/>
          </ac:spMkLst>
        </pc:spChg>
        <pc:spChg chg="mod">
          <ac:chgData name="Thu Thao" userId="2c068e76ad5633ce" providerId="LiveId" clId="{75C54958-0000-4A0A-8EBA-EF7EA46722E2}" dt="2023-12-02T18:45:48.740" v="793" actId="403"/>
          <ac:spMkLst>
            <pc:docMk/>
            <pc:sldMk cId="3079736239" sldId="580"/>
            <ac:spMk id="8" creationId="{4FC08806-1E25-A3AF-0E32-2C5615ED0F95}"/>
          </ac:spMkLst>
        </pc:spChg>
      </pc:sldChg>
      <pc:sldChg chg="modSp mod">
        <pc:chgData name="Thu Thao" userId="2c068e76ad5633ce" providerId="LiveId" clId="{75C54958-0000-4A0A-8EBA-EF7EA46722E2}" dt="2023-12-02T18:52:59.608" v="918"/>
        <pc:sldMkLst>
          <pc:docMk/>
          <pc:sldMk cId="736582985" sldId="581"/>
        </pc:sldMkLst>
        <pc:spChg chg="mod">
          <ac:chgData name="Thu Thao" userId="2c068e76ad5633ce" providerId="LiveId" clId="{75C54958-0000-4A0A-8EBA-EF7EA46722E2}" dt="2023-12-02T18:52:59.608" v="918"/>
          <ac:spMkLst>
            <pc:docMk/>
            <pc:sldMk cId="736582985" sldId="581"/>
            <ac:spMk id="6" creationId="{5E63BD44-5E06-F8E9-C04A-D5B56211CFEE}"/>
          </ac:spMkLst>
        </pc:spChg>
        <pc:spChg chg="mod">
          <ac:chgData name="Thu Thao" userId="2c068e76ad5633ce" providerId="LiveId" clId="{75C54958-0000-4A0A-8EBA-EF7EA46722E2}" dt="2023-12-02T17:43:48.227" v="6"/>
          <ac:spMkLst>
            <pc:docMk/>
            <pc:sldMk cId="736582985" sldId="581"/>
            <ac:spMk id="7" creationId="{00000000-0000-0000-0000-000000000000}"/>
          </ac:spMkLst>
        </pc:spChg>
        <pc:spChg chg="mod">
          <ac:chgData name="Thu Thao" userId="2c068e76ad5633ce" providerId="LiveId" clId="{75C54958-0000-4A0A-8EBA-EF7EA46722E2}" dt="2023-12-02T18:43:52.104" v="770" actId="1076"/>
          <ac:spMkLst>
            <pc:docMk/>
            <pc:sldMk cId="736582985" sldId="581"/>
            <ac:spMk id="8" creationId="{4FC08806-1E25-A3AF-0E32-2C5615ED0F95}"/>
          </ac:spMkLst>
        </pc:spChg>
      </pc:sldChg>
      <pc:sldChg chg="modSp mod">
        <pc:chgData name="Thu Thao" userId="2c068e76ad5633ce" providerId="LiveId" clId="{75C54958-0000-4A0A-8EBA-EF7EA46722E2}" dt="2023-12-02T19:13:48.821" v="1269" actId="1076"/>
        <pc:sldMkLst>
          <pc:docMk/>
          <pc:sldMk cId="3428620081" sldId="584"/>
        </pc:sldMkLst>
        <pc:spChg chg="mod">
          <ac:chgData name="Thu Thao" userId="2c068e76ad5633ce" providerId="LiveId" clId="{75C54958-0000-4A0A-8EBA-EF7EA46722E2}" dt="2023-12-02T19:13:48.821" v="1269" actId="1076"/>
          <ac:spMkLst>
            <pc:docMk/>
            <pc:sldMk cId="3428620081" sldId="584"/>
            <ac:spMk id="6" creationId="{5E63BD44-5E06-F8E9-C04A-D5B56211CFEE}"/>
          </ac:spMkLst>
        </pc:spChg>
        <pc:spChg chg="mod">
          <ac:chgData name="Thu Thao" userId="2c068e76ad5633ce" providerId="LiveId" clId="{75C54958-0000-4A0A-8EBA-EF7EA46722E2}" dt="2023-12-02T17:43:48.227" v="6"/>
          <ac:spMkLst>
            <pc:docMk/>
            <pc:sldMk cId="3428620081" sldId="584"/>
            <ac:spMk id="7" creationId="{00000000-0000-0000-0000-000000000000}"/>
          </ac:spMkLst>
        </pc:spChg>
        <pc:spChg chg="mod">
          <ac:chgData name="Thu Thao" userId="2c068e76ad5633ce" providerId="LiveId" clId="{75C54958-0000-4A0A-8EBA-EF7EA46722E2}" dt="2023-12-02T18:38:56.532" v="692" actId="403"/>
          <ac:spMkLst>
            <pc:docMk/>
            <pc:sldMk cId="3428620081" sldId="584"/>
            <ac:spMk id="8" creationId="{4FC08806-1E25-A3AF-0E32-2C5615ED0F95}"/>
          </ac:spMkLst>
        </pc:spChg>
      </pc:sldChg>
      <pc:sldChg chg="modSp del">
        <pc:chgData name="Thu Thao" userId="2c068e76ad5633ce" providerId="LiveId" clId="{75C54958-0000-4A0A-8EBA-EF7EA46722E2}" dt="2023-12-02T17:53:00.386" v="183" actId="47"/>
        <pc:sldMkLst>
          <pc:docMk/>
          <pc:sldMk cId="3413394135" sldId="585"/>
        </pc:sldMkLst>
        <pc:spChg chg="mod">
          <ac:chgData name="Thu Thao" userId="2c068e76ad5633ce" providerId="LiveId" clId="{75C54958-0000-4A0A-8EBA-EF7EA46722E2}" dt="2023-12-02T17:43:48.227" v="6"/>
          <ac:spMkLst>
            <pc:docMk/>
            <pc:sldMk cId="3413394135" sldId="585"/>
            <ac:spMk id="7" creationId="{00000000-0000-0000-0000-000000000000}"/>
          </ac:spMkLst>
        </pc:spChg>
      </pc:sldChg>
      <pc:sldChg chg="modSp del">
        <pc:chgData name="Thu Thao" userId="2c068e76ad5633ce" providerId="LiveId" clId="{75C54958-0000-4A0A-8EBA-EF7EA46722E2}" dt="2023-12-02T18:13:51.546" v="422" actId="47"/>
        <pc:sldMkLst>
          <pc:docMk/>
          <pc:sldMk cId="2482012678" sldId="595"/>
        </pc:sldMkLst>
        <pc:spChg chg="mod">
          <ac:chgData name="Thu Thao" userId="2c068e76ad5633ce" providerId="LiveId" clId="{75C54958-0000-4A0A-8EBA-EF7EA46722E2}" dt="2023-12-02T17:43:48.227" v="6"/>
          <ac:spMkLst>
            <pc:docMk/>
            <pc:sldMk cId="2482012678" sldId="595"/>
            <ac:spMk id="7" creationId="{00000000-0000-0000-0000-000000000000}"/>
          </ac:spMkLst>
        </pc:spChg>
      </pc:sldChg>
      <pc:sldChg chg="modSp mod">
        <pc:chgData name="Thu Thao" userId="2c068e76ad5633ce" providerId="LiveId" clId="{75C54958-0000-4A0A-8EBA-EF7EA46722E2}" dt="2023-12-02T18:53:23.431" v="932"/>
        <pc:sldMkLst>
          <pc:docMk/>
          <pc:sldMk cId="3372903833" sldId="599"/>
        </pc:sldMkLst>
        <pc:spChg chg="mod">
          <ac:chgData name="Thu Thao" userId="2c068e76ad5633ce" providerId="LiveId" clId="{75C54958-0000-4A0A-8EBA-EF7EA46722E2}" dt="2023-12-02T18:53:23.431" v="932"/>
          <ac:spMkLst>
            <pc:docMk/>
            <pc:sldMk cId="3372903833" sldId="599"/>
            <ac:spMk id="6" creationId="{5E63BD44-5E06-F8E9-C04A-D5B56211CFEE}"/>
          </ac:spMkLst>
        </pc:spChg>
        <pc:spChg chg="mod">
          <ac:chgData name="Thu Thao" userId="2c068e76ad5633ce" providerId="LiveId" clId="{75C54958-0000-4A0A-8EBA-EF7EA46722E2}" dt="2023-12-02T17:43:48.227" v="6"/>
          <ac:spMkLst>
            <pc:docMk/>
            <pc:sldMk cId="3372903833" sldId="599"/>
            <ac:spMk id="7" creationId="{00000000-0000-0000-0000-000000000000}"/>
          </ac:spMkLst>
        </pc:spChg>
        <pc:spChg chg="mod">
          <ac:chgData name="Thu Thao" userId="2c068e76ad5633ce" providerId="LiveId" clId="{75C54958-0000-4A0A-8EBA-EF7EA46722E2}" dt="2023-12-02T18:40:18.506" v="706" actId="403"/>
          <ac:spMkLst>
            <pc:docMk/>
            <pc:sldMk cId="3372903833" sldId="599"/>
            <ac:spMk id="8" creationId="{4FC08806-1E25-A3AF-0E32-2C5615ED0F95}"/>
          </ac:spMkLst>
        </pc:spChg>
      </pc:sldChg>
      <pc:sldChg chg="modSp mod">
        <pc:chgData name="Thu Thao" userId="2c068e76ad5633ce" providerId="LiveId" clId="{75C54958-0000-4A0A-8EBA-EF7EA46722E2}" dt="2023-12-02T19:13:57.697" v="1270" actId="255"/>
        <pc:sldMkLst>
          <pc:docMk/>
          <pc:sldMk cId="2803091109" sldId="601"/>
        </pc:sldMkLst>
        <pc:spChg chg="mod">
          <ac:chgData name="Thu Thao" userId="2c068e76ad5633ce" providerId="LiveId" clId="{75C54958-0000-4A0A-8EBA-EF7EA46722E2}" dt="2023-12-02T19:13:57.697" v="1270" actId="255"/>
          <ac:spMkLst>
            <pc:docMk/>
            <pc:sldMk cId="2803091109" sldId="601"/>
            <ac:spMk id="6" creationId="{5E63BD44-5E06-F8E9-C04A-D5B56211CFEE}"/>
          </ac:spMkLst>
        </pc:spChg>
        <pc:spChg chg="mod">
          <ac:chgData name="Thu Thao" userId="2c068e76ad5633ce" providerId="LiveId" clId="{75C54958-0000-4A0A-8EBA-EF7EA46722E2}" dt="2023-12-02T17:43:48.227" v="6"/>
          <ac:spMkLst>
            <pc:docMk/>
            <pc:sldMk cId="2803091109" sldId="601"/>
            <ac:spMk id="7" creationId="{00000000-0000-0000-0000-000000000000}"/>
          </ac:spMkLst>
        </pc:spChg>
        <pc:spChg chg="mod">
          <ac:chgData name="Thu Thao" userId="2c068e76ad5633ce" providerId="LiveId" clId="{75C54958-0000-4A0A-8EBA-EF7EA46722E2}" dt="2023-12-02T18:41:31.662" v="733" actId="403"/>
          <ac:spMkLst>
            <pc:docMk/>
            <pc:sldMk cId="2803091109" sldId="601"/>
            <ac:spMk id="8" creationId="{4FC08806-1E25-A3AF-0E32-2C5615ED0F95}"/>
          </ac:spMkLst>
        </pc:spChg>
      </pc:sldChg>
      <pc:sldChg chg="modSp del">
        <pc:chgData name="Thu Thao" userId="2c068e76ad5633ce" providerId="LiveId" clId="{75C54958-0000-4A0A-8EBA-EF7EA46722E2}" dt="2023-12-02T17:53:01.399" v="184" actId="47"/>
        <pc:sldMkLst>
          <pc:docMk/>
          <pc:sldMk cId="85543677" sldId="602"/>
        </pc:sldMkLst>
        <pc:spChg chg="mod">
          <ac:chgData name="Thu Thao" userId="2c068e76ad5633ce" providerId="LiveId" clId="{75C54958-0000-4A0A-8EBA-EF7EA46722E2}" dt="2023-12-02T17:43:48.227" v="6"/>
          <ac:spMkLst>
            <pc:docMk/>
            <pc:sldMk cId="85543677" sldId="602"/>
            <ac:spMk id="7" creationId="{00000000-0000-0000-0000-000000000000}"/>
          </ac:spMkLst>
        </pc:spChg>
      </pc:sldChg>
      <pc:sldChg chg="modSp del">
        <pc:chgData name="Thu Thao" userId="2c068e76ad5633ce" providerId="LiveId" clId="{75C54958-0000-4A0A-8EBA-EF7EA46722E2}" dt="2023-12-02T18:06:24.272" v="346" actId="47"/>
        <pc:sldMkLst>
          <pc:docMk/>
          <pc:sldMk cId="1041398179" sldId="604"/>
        </pc:sldMkLst>
        <pc:spChg chg="mod">
          <ac:chgData name="Thu Thao" userId="2c068e76ad5633ce" providerId="LiveId" clId="{75C54958-0000-4A0A-8EBA-EF7EA46722E2}" dt="2023-12-02T17:43:48.227" v="6"/>
          <ac:spMkLst>
            <pc:docMk/>
            <pc:sldMk cId="1041398179" sldId="604"/>
            <ac:spMk id="7" creationId="{00000000-0000-0000-0000-000000000000}"/>
          </ac:spMkLst>
        </pc:spChg>
      </pc:sldChg>
      <pc:sldChg chg="modSp del">
        <pc:chgData name="Thu Thao" userId="2c068e76ad5633ce" providerId="LiveId" clId="{75C54958-0000-4A0A-8EBA-EF7EA46722E2}" dt="2023-12-02T18:09:17.799" v="372" actId="47"/>
        <pc:sldMkLst>
          <pc:docMk/>
          <pc:sldMk cId="2931352056" sldId="605"/>
        </pc:sldMkLst>
        <pc:spChg chg="mod">
          <ac:chgData name="Thu Thao" userId="2c068e76ad5633ce" providerId="LiveId" clId="{75C54958-0000-4A0A-8EBA-EF7EA46722E2}" dt="2023-12-02T17:43:48.227" v="6"/>
          <ac:spMkLst>
            <pc:docMk/>
            <pc:sldMk cId="2931352056" sldId="605"/>
            <ac:spMk id="7" creationId="{00000000-0000-0000-0000-000000000000}"/>
          </ac:spMkLst>
        </pc:spChg>
      </pc:sldChg>
      <pc:sldChg chg="modSp del">
        <pc:chgData name="Thu Thao" userId="2c068e76ad5633ce" providerId="LiveId" clId="{75C54958-0000-4A0A-8EBA-EF7EA46722E2}" dt="2023-12-02T18:17:07.975" v="479" actId="47"/>
        <pc:sldMkLst>
          <pc:docMk/>
          <pc:sldMk cId="631842325" sldId="606"/>
        </pc:sldMkLst>
        <pc:spChg chg="mod">
          <ac:chgData name="Thu Thao" userId="2c068e76ad5633ce" providerId="LiveId" clId="{75C54958-0000-4A0A-8EBA-EF7EA46722E2}" dt="2023-12-02T17:43:48.227" v="6"/>
          <ac:spMkLst>
            <pc:docMk/>
            <pc:sldMk cId="631842325" sldId="606"/>
            <ac:spMk id="7" creationId="{00000000-0000-0000-0000-000000000000}"/>
          </ac:spMkLst>
        </pc:spChg>
      </pc:sldChg>
      <pc:sldChg chg="modSp del">
        <pc:chgData name="Thu Thao" userId="2c068e76ad5633ce" providerId="LiveId" clId="{75C54958-0000-4A0A-8EBA-EF7EA46722E2}" dt="2023-12-02T18:17:08.572" v="480" actId="47"/>
        <pc:sldMkLst>
          <pc:docMk/>
          <pc:sldMk cId="2170541793" sldId="607"/>
        </pc:sldMkLst>
        <pc:spChg chg="mod">
          <ac:chgData name="Thu Thao" userId="2c068e76ad5633ce" providerId="LiveId" clId="{75C54958-0000-4A0A-8EBA-EF7EA46722E2}" dt="2023-12-02T17:43:48.227" v="6"/>
          <ac:spMkLst>
            <pc:docMk/>
            <pc:sldMk cId="2170541793" sldId="607"/>
            <ac:spMk id="7" creationId="{00000000-0000-0000-0000-000000000000}"/>
          </ac:spMkLst>
        </pc:spChg>
      </pc:sldChg>
      <pc:sldChg chg="modSp del">
        <pc:chgData name="Thu Thao" userId="2c068e76ad5633ce" providerId="LiveId" clId="{75C54958-0000-4A0A-8EBA-EF7EA46722E2}" dt="2023-12-02T18:17:09.284" v="481" actId="47"/>
        <pc:sldMkLst>
          <pc:docMk/>
          <pc:sldMk cId="2064166161" sldId="608"/>
        </pc:sldMkLst>
        <pc:spChg chg="mod">
          <ac:chgData name="Thu Thao" userId="2c068e76ad5633ce" providerId="LiveId" clId="{75C54958-0000-4A0A-8EBA-EF7EA46722E2}" dt="2023-12-02T17:43:48.227" v="6"/>
          <ac:spMkLst>
            <pc:docMk/>
            <pc:sldMk cId="2064166161" sldId="608"/>
            <ac:spMk id="7" creationId="{00000000-0000-0000-0000-000000000000}"/>
          </ac:spMkLst>
        </pc:spChg>
      </pc:sldChg>
      <pc:sldChg chg="modSp del">
        <pc:chgData name="Thu Thao" userId="2c068e76ad5633ce" providerId="LiveId" clId="{75C54958-0000-4A0A-8EBA-EF7EA46722E2}" dt="2023-12-02T18:17:10.017" v="482" actId="47"/>
        <pc:sldMkLst>
          <pc:docMk/>
          <pc:sldMk cId="3547355399" sldId="609"/>
        </pc:sldMkLst>
        <pc:spChg chg="mod">
          <ac:chgData name="Thu Thao" userId="2c068e76ad5633ce" providerId="LiveId" clId="{75C54958-0000-4A0A-8EBA-EF7EA46722E2}" dt="2023-12-02T17:43:48.227" v="6"/>
          <ac:spMkLst>
            <pc:docMk/>
            <pc:sldMk cId="3547355399" sldId="609"/>
            <ac:spMk id="7" creationId="{00000000-0000-0000-0000-000000000000}"/>
          </ac:spMkLst>
        </pc:spChg>
      </pc:sldChg>
      <pc:sldChg chg="modSp del">
        <pc:chgData name="Thu Thao" userId="2c068e76ad5633ce" providerId="LiveId" clId="{75C54958-0000-4A0A-8EBA-EF7EA46722E2}" dt="2023-12-02T18:17:10.863" v="483" actId="47"/>
        <pc:sldMkLst>
          <pc:docMk/>
          <pc:sldMk cId="245766311" sldId="610"/>
        </pc:sldMkLst>
        <pc:spChg chg="mod">
          <ac:chgData name="Thu Thao" userId="2c068e76ad5633ce" providerId="LiveId" clId="{75C54958-0000-4A0A-8EBA-EF7EA46722E2}" dt="2023-12-02T17:43:48.227" v="6"/>
          <ac:spMkLst>
            <pc:docMk/>
            <pc:sldMk cId="245766311" sldId="610"/>
            <ac:spMk id="7" creationId="{00000000-0000-0000-0000-000000000000}"/>
          </ac:spMkLst>
        </pc:spChg>
      </pc:sldChg>
      <pc:sldChg chg="modSp del">
        <pc:chgData name="Thu Thao" userId="2c068e76ad5633ce" providerId="LiveId" clId="{75C54958-0000-4A0A-8EBA-EF7EA46722E2}" dt="2023-12-02T18:17:11.547" v="484" actId="47"/>
        <pc:sldMkLst>
          <pc:docMk/>
          <pc:sldMk cId="1016503828" sldId="611"/>
        </pc:sldMkLst>
        <pc:spChg chg="mod">
          <ac:chgData name="Thu Thao" userId="2c068e76ad5633ce" providerId="LiveId" clId="{75C54958-0000-4A0A-8EBA-EF7EA46722E2}" dt="2023-12-02T17:43:48.227" v="6"/>
          <ac:spMkLst>
            <pc:docMk/>
            <pc:sldMk cId="1016503828" sldId="611"/>
            <ac:spMk id="7" creationId="{00000000-0000-0000-0000-000000000000}"/>
          </ac:spMkLst>
        </pc:spChg>
      </pc:sldChg>
      <pc:sldChg chg="modSp del">
        <pc:chgData name="Thu Thao" userId="2c068e76ad5633ce" providerId="LiveId" clId="{75C54958-0000-4A0A-8EBA-EF7EA46722E2}" dt="2023-12-02T18:17:13.059" v="485" actId="47"/>
        <pc:sldMkLst>
          <pc:docMk/>
          <pc:sldMk cId="827327145" sldId="612"/>
        </pc:sldMkLst>
        <pc:spChg chg="mod">
          <ac:chgData name="Thu Thao" userId="2c068e76ad5633ce" providerId="LiveId" clId="{75C54958-0000-4A0A-8EBA-EF7EA46722E2}" dt="2023-12-02T17:43:48.227" v="6"/>
          <ac:spMkLst>
            <pc:docMk/>
            <pc:sldMk cId="827327145" sldId="612"/>
            <ac:spMk id="7" creationId="{00000000-0000-0000-0000-000000000000}"/>
          </ac:spMkLst>
        </pc:spChg>
      </pc:sldChg>
      <pc:sldChg chg="modSp del">
        <pc:chgData name="Thu Thao" userId="2c068e76ad5633ce" providerId="LiveId" clId="{75C54958-0000-4A0A-8EBA-EF7EA46722E2}" dt="2023-12-02T18:17:14.054" v="486" actId="47"/>
        <pc:sldMkLst>
          <pc:docMk/>
          <pc:sldMk cId="3850046408" sldId="613"/>
        </pc:sldMkLst>
        <pc:spChg chg="mod">
          <ac:chgData name="Thu Thao" userId="2c068e76ad5633ce" providerId="LiveId" clId="{75C54958-0000-4A0A-8EBA-EF7EA46722E2}" dt="2023-12-02T17:43:48.227" v="6"/>
          <ac:spMkLst>
            <pc:docMk/>
            <pc:sldMk cId="3850046408" sldId="613"/>
            <ac:spMk id="7" creationId="{00000000-0000-0000-0000-000000000000}"/>
          </ac:spMkLst>
        </pc:spChg>
      </pc:sldChg>
      <pc:sldChg chg="modSp del">
        <pc:chgData name="Thu Thao" userId="2c068e76ad5633ce" providerId="LiveId" clId="{75C54958-0000-4A0A-8EBA-EF7EA46722E2}" dt="2023-12-02T18:33:36.533" v="596" actId="47"/>
        <pc:sldMkLst>
          <pc:docMk/>
          <pc:sldMk cId="5951911" sldId="614"/>
        </pc:sldMkLst>
        <pc:spChg chg="mod">
          <ac:chgData name="Thu Thao" userId="2c068e76ad5633ce" providerId="LiveId" clId="{75C54958-0000-4A0A-8EBA-EF7EA46722E2}" dt="2023-12-02T17:43:48.227" v="6"/>
          <ac:spMkLst>
            <pc:docMk/>
            <pc:sldMk cId="5951911" sldId="614"/>
            <ac:spMk id="7" creationId="{00000000-0000-0000-0000-000000000000}"/>
          </ac:spMkLst>
        </pc:spChg>
      </pc:sldChg>
      <pc:sldChg chg="modSp del">
        <pc:chgData name="Thu Thao" userId="2c068e76ad5633ce" providerId="LiveId" clId="{75C54958-0000-4A0A-8EBA-EF7EA46722E2}" dt="2023-12-02T18:36:13.436" v="643" actId="47"/>
        <pc:sldMkLst>
          <pc:docMk/>
          <pc:sldMk cId="1298964922" sldId="615"/>
        </pc:sldMkLst>
        <pc:spChg chg="mod">
          <ac:chgData name="Thu Thao" userId="2c068e76ad5633ce" providerId="LiveId" clId="{75C54958-0000-4A0A-8EBA-EF7EA46722E2}" dt="2023-12-02T17:43:48.227" v="6"/>
          <ac:spMkLst>
            <pc:docMk/>
            <pc:sldMk cId="1298964922" sldId="615"/>
            <ac:spMk id="7" creationId="{00000000-0000-0000-0000-000000000000}"/>
          </ac:spMkLst>
        </pc:spChg>
      </pc:sldChg>
      <pc:sldChg chg="modSp del">
        <pc:chgData name="Thu Thao" userId="2c068e76ad5633ce" providerId="LiveId" clId="{75C54958-0000-4A0A-8EBA-EF7EA46722E2}" dt="2023-12-02T18:38:50.078" v="689" actId="47"/>
        <pc:sldMkLst>
          <pc:docMk/>
          <pc:sldMk cId="2492899325" sldId="616"/>
        </pc:sldMkLst>
        <pc:spChg chg="mod">
          <ac:chgData name="Thu Thao" userId="2c068e76ad5633ce" providerId="LiveId" clId="{75C54958-0000-4A0A-8EBA-EF7EA46722E2}" dt="2023-12-02T17:43:48.227" v="6"/>
          <ac:spMkLst>
            <pc:docMk/>
            <pc:sldMk cId="2492899325" sldId="616"/>
            <ac:spMk id="7" creationId="{00000000-0000-0000-0000-000000000000}"/>
          </ac:spMkLst>
        </pc:spChg>
      </pc:sldChg>
      <pc:sldChg chg="modSp del">
        <pc:chgData name="Thu Thao" userId="2c068e76ad5633ce" providerId="LiveId" clId="{75C54958-0000-4A0A-8EBA-EF7EA46722E2}" dt="2023-12-02T18:38:50.564" v="690" actId="47"/>
        <pc:sldMkLst>
          <pc:docMk/>
          <pc:sldMk cId="3868907544" sldId="617"/>
        </pc:sldMkLst>
        <pc:spChg chg="mod">
          <ac:chgData name="Thu Thao" userId="2c068e76ad5633ce" providerId="LiveId" clId="{75C54958-0000-4A0A-8EBA-EF7EA46722E2}" dt="2023-12-02T17:43:48.227" v="6"/>
          <ac:spMkLst>
            <pc:docMk/>
            <pc:sldMk cId="3868907544" sldId="617"/>
            <ac:spMk id="7" creationId="{00000000-0000-0000-0000-000000000000}"/>
          </ac:spMkLst>
        </pc:spChg>
      </pc:sldChg>
      <pc:sldChg chg="modSp del">
        <pc:chgData name="Thu Thao" userId="2c068e76ad5633ce" providerId="LiveId" clId="{75C54958-0000-4A0A-8EBA-EF7EA46722E2}" dt="2023-12-02T18:41:21.429" v="729" actId="47"/>
        <pc:sldMkLst>
          <pc:docMk/>
          <pc:sldMk cId="1820088193" sldId="618"/>
        </pc:sldMkLst>
        <pc:spChg chg="mod">
          <ac:chgData name="Thu Thao" userId="2c068e76ad5633ce" providerId="LiveId" clId="{75C54958-0000-4A0A-8EBA-EF7EA46722E2}" dt="2023-12-02T17:43:48.227" v="6"/>
          <ac:spMkLst>
            <pc:docMk/>
            <pc:sldMk cId="1820088193" sldId="618"/>
            <ac:spMk id="7" creationId="{00000000-0000-0000-0000-000000000000}"/>
          </ac:spMkLst>
        </pc:spChg>
      </pc:sldChg>
      <pc:sldChg chg="modSp del">
        <pc:chgData name="Thu Thao" userId="2c068e76ad5633ce" providerId="LiveId" clId="{75C54958-0000-4A0A-8EBA-EF7EA46722E2}" dt="2023-12-02T18:41:21.903" v="730" actId="47"/>
        <pc:sldMkLst>
          <pc:docMk/>
          <pc:sldMk cId="4182951594" sldId="619"/>
        </pc:sldMkLst>
        <pc:spChg chg="mod">
          <ac:chgData name="Thu Thao" userId="2c068e76ad5633ce" providerId="LiveId" clId="{75C54958-0000-4A0A-8EBA-EF7EA46722E2}" dt="2023-12-02T17:43:48.227" v="6"/>
          <ac:spMkLst>
            <pc:docMk/>
            <pc:sldMk cId="4182951594" sldId="619"/>
            <ac:spMk id="7" creationId="{00000000-0000-0000-0000-000000000000}"/>
          </ac:spMkLst>
        </pc:spChg>
      </pc:sldChg>
      <pc:sldChg chg="modSp add mod">
        <pc:chgData name="Thu Thao" userId="2c068e76ad5633ce" providerId="LiveId" clId="{75C54958-0000-4A0A-8EBA-EF7EA46722E2}" dt="2023-12-02T19:15:39.988" v="1280" actId="20577"/>
        <pc:sldMkLst>
          <pc:docMk/>
          <pc:sldMk cId="1525320241" sldId="620"/>
        </pc:sldMkLst>
        <pc:spChg chg="mod">
          <ac:chgData name="Thu Thao" userId="2c068e76ad5633ce" providerId="LiveId" clId="{75C54958-0000-4A0A-8EBA-EF7EA46722E2}" dt="2023-12-02T19:15:39.988" v="1280" actId="20577"/>
          <ac:spMkLst>
            <pc:docMk/>
            <pc:sldMk cId="1525320241" sldId="620"/>
            <ac:spMk id="6" creationId="{5E63BD44-5E06-F8E9-C04A-D5B56211CFEE}"/>
          </ac:spMkLst>
        </pc:spChg>
        <pc:spChg chg="mod">
          <ac:chgData name="Thu Thao" userId="2c068e76ad5633ce" providerId="LiveId" clId="{75C54958-0000-4A0A-8EBA-EF7EA46722E2}" dt="2023-12-02T18:12:55.990" v="412" actId="1035"/>
          <ac:spMkLst>
            <pc:docMk/>
            <pc:sldMk cId="1525320241" sldId="620"/>
            <ac:spMk id="8" creationId="{4FC08806-1E25-A3AF-0E32-2C5615ED0F95}"/>
          </ac:spMkLst>
        </pc:spChg>
      </pc:sldChg>
      <pc:sldChg chg="delSp add del mod">
        <pc:chgData name="Thu Thao" userId="2c068e76ad5633ce" providerId="LiveId" clId="{75C54958-0000-4A0A-8EBA-EF7EA46722E2}" dt="2023-12-02T17:52:59.432" v="182" actId="47"/>
        <pc:sldMkLst>
          <pc:docMk/>
          <pc:sldMk cId="551142290" sldId="621"/>
        </pc:sldMkLst>
        <pc:spChg chg="del">
          <ac:chgData name="Thu Thao" userId="2c068e76ad5633ce" providerId="LiveId" clId="{75C54958-0000-4A0A-8EBA-EF7EA46722E2}" dt="2023-12-02T17:52:56.260" v="181" actId="478"/>
          <ac:spMkLst>
            <pc:docMk/>
            <pc:sldMk cId="551142290" sldId="621"/>
            <ac:spMk id="8" creationId="{4FC08806-1E25-A3AF-0E32-2C5615ED0F95}"/>
          </ac:spMkLst>
        </pc:spChg>
      </pc:sldChg>
      <pc:sldChg chg="modSp add mod">
        <pc:chgData name="Thu Thao" userId="2c068e76ad5633ce" providerId="LiveId" clId="{75C54958-0000-4A0A-8EBA-EF7EA46722E2}" dt="2023-12-02T18:59:37.517" v="1047" actId="1038"/>
        <pc:sldMkLst>
          <pc:docMk/>
          <pc:sldMk cId="1087354382" sldId="621"/>
        </pc:sldMkLst>
        <pc:spChg chg="mod">
          <ac:chgData name="Thu Thao" userId="2c068e76ad5633ce" providerId="LiveId" clId="{75C54958-0000-4A0A-8EBA-EF7EA46722E2}" dt="2023-12-02T18:59:37.517" v="1047" actId="1038"/>
          <ac:spMkLst>
            <pc:docMk/>
            <pc:sldMk cId="1087354382" sldId="621"/>
            <ac:spMk id="2" creationId="{EAE0F353-07AC-2862-6EC4-58AD99C108FE}"/>
          </ac:spMkLst>
        </pc:spChg>
        <pc:spChg chg="mod">
          <ac:chgData name="Thu Thao" userId="2c068e76ad5633ce" providerId="LiveId" clId="{75C54958-0000-4A0A-8EBA-EF7EA46722E2}" dt="2023-12-02T18:58:41.440" v="1024" actId="1076"/>
          <ac:spMkLst>
            <pc:docMk/>
            <pc:sldMk cId="1087354382" sldId="621"/>
            <ac:spMk id="8" creationId="{4FC08806-1E25-A3AF-0E32-2C5615ED0F95}"/>
          </ac:spMkLst>
        </pc:spChg>
      </pc:sldChg>
      <pc:sldChg chg="add del">
        <pc:chgData name="Thu Thao" userId="2c068e76ad5633ce" providerId="LiveId" clId="{75C54958-0000-4A0A-8EBA-EF7EA46722E2}" dt="2023-12-02T17:52:38.794" v="180"/>
        <pc:sldMkLst>
          <pc:docMk/>
          <pc:sldMk cId="1737439280" sldId="622"/>
        </pc:sldMkLst>
      </pc:sldChg>
      <pc:sldChg chg="modSp add mod">
        <pc:chgData name="Thu Thao" userId="2c068e76ad5633ce" providerId="LiveId" clId="{75C54958-0000-4A0A-8EBA-EF7EA46722E2}" dt="2023-12-02T19:12:52.397" v="1265" actId="1076"/>
        <pc:sldMkLst>
          <pc:docMk/>
          <pc:sldMk cId="2380488974" sldId="622"/>
        </pc:sldMkLst>
        <pc:spChg chg="mod">
          <ac:chgData name="Thu Thao" userId="2c068e76ad5633ce" providerId="LiveId" clId="{75C54958-0000-4A0A-8EBA-EF7EA46722E2}" dt="2023-12-02T19:12:52.397" v="1265" actId="1076"/>
          <ac:spMkLst>
            <pc:docMk/>
            <pc:sldMk cId="2380488974" sldId="622"/>
            <ac:spMk id="6" creationId="{5E63BD44-5E06-F8E9-C04A-D5B56211CFEE}"/>
          </ac:spMkLst>
        </pc:spChg>
        <pc:spChg chg="mod">
          <ac:chgData name="Thu Thao" userId="2c068e76ad5633ce" providerId="LiveId" clId="{75C54958-0000-4A0A-8EBA-EF7EA46722E2}" dt="2023-12-02T18:10:55.879" v="390" actId="14100"/>
          <ac:spMkLst>
            <pc:docMk/>
            <pc:sldMk cId="2380488974" sldId="622"/>
            <ac:spMk id="8" creationId="{4FC08806-1E25-A3AF-0E32-2C5615ED0F95}"/>
          </ac:spMkLst>
        </pc:spChg>
      </pc:sldChg>
      <pc:sldChg chg="modSp add mod">
        <pc:chgData name="Thu Thao" userId="2c068e76ad5633ce" providerId="LiveId" clId="{75C54958-0000-4A0A-8EBA-EF7EA46722E2}" dt="2023-12-02T18:56:49.585" v="994" actId="14100"/>
        <pc:sldMkLst>
          <pc:docMk/>
          <pc:sldMk cId="1423477605" sldId="623"/>
        </pc:sldMkLst>
        <pc:spChg chg="mod">
          <ac:chgData name="Thu Thao" userId="2c068e76ad5633ce" providerId="LiveId" clId="{75C54958-0000-4A0A-8EBA-EF7EA46722E2}" dt="2023-12-02T18:11:55.878" v="400" actId="14100"/>
          <ac:spMkLst>
            <pc:docMk/>
            <pc:sldMk cId="1423477605" sldId="623"/>
            <ac:spMk id="2" creationId="{98A29364-2497-EA85-A4B8-8DDBAE27655A}"/>
          </ac:spMkLst>
        </pc:spChg>
        <pc:spChg chg="mod">
          <ac:chgData name="Thu Thao" userId="2c068e76ad5633ce" providerId="LiveId" clId="{75C54958-0000-4A0A-8EBA-EF7EA46722E2}" dt="2023-12-02T18:56:49.585" v="994" actId="14100"/>
          <ac:spMkLst>
            <pc:docMk/>
            <pc:sldMk cId="1423477605" sldId="623"/>
            <ac:spMk id="6" creationId="{5E63BD44-5E06-F8E9-C04A-D5B56211CFEE}"/>
          </ac:spMkLst>
        </pc:spChg>
      </pc:sldChg>
      <pc:sldChg chg="modSp add del mod">
        <pc:chgData name="Thu Thao" userId="2c068e76ad5633ce" providerId="LiveId" clId="{75C54958-0000-4A0A-8EBA-EF7EA46722E2}" dt="2023-12-02T18:30:23.126" v="549" actId="47"/>
        <pc:sldMkLst>
          <pc:docMk/>
          <pc:sldMk cId="3913012349" sldId="624"/>
        </pc:sldMkLst>
        <pc:spChg chg="mod">
          <ac:chgData name="Thu Thao" userId="2c068e76ad5633ce" providerId="LiveId" clId="{75C54958-0000-4A0A-8EBA-EF7EA46722E2}" dt="2023-12-02T18:15:23.928" v="451" actId="20577"/>
          <ac:spMkLst>
            <pc:docMk/>
            <pc:sldMk cId="3913012349" sldId="624"/>
            <ac:spMk id="6" creationId="{5E63BD44-5E06-F8E9-C04A-D5B56211CFEE}"/>
          </ac:spMkLst>
        </pc:spChg>
        <pc:spChg chg="mod">
          <ac:chgData name="Thu Thao" userId="2c068e76ad5633ce" providerId="LiveId" clId="{75C54958-0000-4A0A-8EBA-EF7EA46722E2}" dt="2023-12-02T18:14:51.098" v="442" actId="20577"/>
          <ac:spMkLst>
            <pc:docMk/>
            <pc:sldMk cId="3913012349" sldId="624"/>
            <ac:spMk id="8" creationId="{4FC08806-1E25-A3AF-0E32-2C5615ED0F95}"/>
          </ac:spMkLst>
        </pc:spChg>
      </pc:sldChg>
      <pc:sldChg chg="modSp add del mod">
        <pc:chgData name="Thu Thao" userId="2c068e76ad5633ce" providerId="LiveId" clId="{75C54958-0000-4A0A-8EBA-EF7EA46722E2}" dt="2023-12-02T18:30:23.818" v="550" actId="47"/>
        <pc:sldMkLst>
          <pc:docMk/>
          <pc:sldMk cId="2861873789" sldId="625"/>
        </pc:sldMkLst>
        <pc:spChg chg="mod">
          <ac:chgData name="Thu Thao" userId="2c068e76ad5633ce" providerId="LiveId" clId="{75C54958-0000-4A0A-8EBA-EF7EA46722E2}" dt="2023-12-02T18:16:15.578" v="469" actId="20577"/>
          <ac:spMkLst>
            <pc:docMk/>
            <pc:sldMk cId="2861873789" sldId="625"/>
            <ac:spMk id="6" creationId="{5E63BD44-5E06-F8E9-C04A-D5B56211CFEE}"/>
          </ac:spMkLst>
        </pc:spChg>
      </pc:sldChg>
      <pc:sldChg chg="modSp add del mod">
        <pc:chgData name="Thu Thao" userId="2c068e76ad5633ce" providerId="LiveId" clId="{75C54958-0000-4A0A-8EBA-EF7EA46722E2}" dt="2023-12-02T18:30:24.638" v="551" actId="47"/>
        <pc:sldMkLst>
          <pc:docMk/>
          <pc:sldMk cId="376214455" sldId="626"/>
        </pc:sldMkLst>
        <pc:spChg chg="mod">
          <ac:chgData name="Thu Thao" userId="2c068e76ad5633ce" providerId="LiveId" clId="{75C54958-0000-4A0A-8EBA-EF7EA46722E2}" dt="2023-12-02T18:16:50.162" v="478" actId="20577"/>
          <ac:spMkLst>
            <pc:docMk/>
            <pc:sldMk cId="376214455" sldId="626"/>
            <ac:spMk id="6" creationId="{5E63BD44-5E06-F8E9-C04A-D5B56211CFEE}"/>
          </ac:spMkLst>
        </pc:spChg>
      </pc:sldChg>
      <pc:sldChg chg="addSp delSp modSp add mod">
        <pc:chgData name="Thu Thao" userId="2c068e76ad5633ce" providerId="LiveId" clId="{75C54958-0000-4A0A-8EBA-EF7EA46722E2}" dt="2023-12-02T19:16:00.064" v="1288" actId="20577"/>
        <pc:sldMkLst>
          <pc:docMk/>
          <pc:sldMk cId="244708552" sldId="627"/>
        </pc:sldMkLst>
        <pc:spChg chg="add del mod">
          <ac:chgData name="Thu Thao" userId="2c068e76ad5633ce" providerId="LiveId" clId="{75C54958-0000-4A0A-8EBA-EF7EA46722E2}" dt="2023-12-02T18:29:51.901" v="528"/>
          <ac:spMkLst>
            <pc:docMk/>
            <pc:sldMk cId="244708552" sldId="627"/>
            <ac:spMk id="2" creationId="{C5FFB97C-10A8-1BE5-8719-D6340ADE4789}"/>
          </ac:spMkLst>
        </pc:spChg>
        <pc:spChg chg="mod">
          <ac:chgData name="Thu Thao" userId="2c068e76ad5633ce" providerId="LiveId" clId="{75C54958-0000-4A0A-8EBA-EF7EA46722E2}" dt="2023-12-02T19:16:00.064" v="1288" actId="20577"/>
          <ac:spMkLst>
            <pc:docMk/>
            <pc:sldMk cId="244708552" sldId="627"/>
            <ac:spMk id="6" creationId="{5E63BD44-5E06-F8E9-C04A-D5B56211CFEE}"/>
          </ac:spMkLst>
        </pc:spChg>
        <pc:spChg chg="mod">
          <ac:chgData name="Thu Thao" userId="2c068e76ad5633ce" providerId="LiveId" clId="{75C54958-0000-4A0A-8EBA-EF7EA46722E2}" dt="2023-12-02T18:56:22.829" v="991"/>
          <ac:spMkLst>
            <pc:docMk/>
            <pc:sldMk cId="244708552" sldId="627"/>
            <ac:spMk id="8" creationId="{4FC08806-1E25-A3AF-0E32-2C5615ED0F95}"/>
          </ac:spMkLst>
        </pc:spChg>
      </pc:sldChg>
      <pc:sldChg chg="modSp add mod">
        <pc:chgData name="Thu Thao" userId="2c068e76ad5633ce" providerId="LiveId" clId="{75C54958-0000-4A0A-8EBA-EF7EA46722E2}" dt="2023-12-02T18:56:09.987" v="990" actId="20577"/>
        <pc:sldMkLst>
          <pc:docMk/>
          <pc:sldMk cId="3805214025" sldId="628"/>
        </pc:sldMkLst>
        <pc:spChg chg="mod">
          <ac:chgData name="Thu Thao" userId="2c068e76ad5633ce" providerId="LiveId" clId="{75C54958-0000-4A0A-8EBA-EF7EA46722E2}" dt="2023-12-02T18:51:55.872" v="879" actId="1036"/>
          <ac:spMkLst>
            <pc:docMk/>
            <pc:sldMk cId="3805214025" sldId="628"/>
            <ac:spMk id="6" creationId="{5E63BD44-5E06-F8E9-C04A-D5B56211CFEE}"/>
          </ac:spMkLst>
        </pc:spChg>
        <pc:spChg chg="mod">
          <ac:chgData name="Thu Thao" userId="2c068e76ad5633ce" providerId="LiveId" clId="{75C54958-0000-4A0A-8EBA-EF7EA46722E2}" dt="2023-12-02T18:56:09.987" v="990" actId="20577"/>
          <ac:spMkLst>
            <pc:docMk/>
            <pc:sldMk cId="3805214025" sldId="628"/>
            <ac:spMk id="8" creationId="{4FC08806-1E25-A3AF-0E32-2C5615ED0F95}"/>
          </ac:spMkLst>
        </pc:spChg>
      </pc:sldChg>
      <pc:sldChg chg="modSp add mod">
        <pc:chgData name="Thu Thao" userId="2c068e76ad5633ce" providerId="LiveId" clId="{75C54958-0000-4A0A-8EBA-EF7EA46722E2}" dt="2023-12-02T18:50:14.582" v="857" actId="1076"/>
        <pc:sldMkLst>
          <pc:docMk/>
          <pc:sldMk cId="3494368104" sldId="629"/>
        </pc:sldMkLst>
        <pc:spChg chg="mod">
          <ac:chgData name="Thu Thao" userId="2c068e76ad5633ce" providerId="LiveId" clId="{75C54958-0000-4A0A-8EBA-EF7EA46722E2}" dt="2023-12-02T18:50:12.132" v="856" actId="1076"/>
          <ac:spMkLst>
            <pc:docMk/>
            <pc:sldMk cId="3494368104" sldId="629"/>
            <ac:spMk id="6" creationId="{5E63BD44-5E06-F8E9-C04A-D5B56211CFEE}"/>
          </ac:spMkLst>
        </pc:spChg>
        <pc:spChg chg="mod">
          <ac:chgData name="Thu Thao" userId="2c068e76ad5633ce" providerId="LiveId" clId="{75C54958-0000-4A0A-8EBA-EF7EA46722E2}" dt="2023-12-02T18:50:14.582" v="857" actId="1076"/>
          <ac:spMkLst>
            <pc:docMk/>
            <pc:sldMk cId="3494368104" sldId="629"/>
            <ac:spMk id="8" creationId="{4FC08806-1E25-A3AF-0E32-2C5615ED0F95}"/>
          </ac:spMkLst>
        </pc:spChg>
      </pc:sldChg>
      <pc:sldChg chg="modSp add mod">
        <pc:chgData name="Thu Thao" userId="2c068e76ad5633ce" providerId="LiveId" clId="{75C54958-0000-4A0A-8EBA-EF7EA46722E2}" dt="2023-12-02T18:50:06.319" v="855" actId="1076"/>
        <pc:sldMkLst>
          <pc:docMk/>
          <pc:sldMk cId="167491829" sldId="630"/>
        </pc:sldMkLst>
        <pc:spChg chg="mod">
          <ac:chgData name="Thu Thao" userId="2c068e76ad5633ce" providerId="LiveId" clId="{75C54958-0000-4A0A-8EBA-EF7EA46722E2}" dt="2023-12-02T18:50:06.319" v="855" actId="1076"/>
          <ac:spMkLst>
            <pc:docMk/>
            <pc:sldMk cId="167491829" sldId="630"/>
            <ac:spMk id="6" creationId="{5E63BD44-5E06-F8E9-C04A-D5B56211CFEE}"/>
          </ac:spMkLst>
        </pc:spChg>
      </pc:sldChg>
      <pc:sldChg chg="modSp add mod">
        <pc:chgData name="Thu Thao" userId="2c068e76ad5633ce" providerId="LiveId" clId="{75C54958-0000-4A0A-8EBA-EF7EA46722E2}" dt="2023-12-02T18:48:37.761" v="846" actId="1036"/>
        <pc:sldMkLst>
          <pc:docMk/>
          <pc:sldMk cId="3664438633" sldId="631"/>
        </pc:sldMkLst>
        <pc:spChg chg="mod">
          <ac:chgData name="Thu Thao" userId="2c068e76ad5633ce" providerId="LiveId" clId="{75C54958-0000-4A0A-8EBA-EF7EA46722E2}" dt="2023-12-02T18:48:37.761" v="846" actId="1036"/>
          <ac:spMkLst>
            <pc:docMk/>
            <pc:sldMk cId="3664438633" sldId="631"/>
            <ac:spMk id="6" creationId="{5E63BD44-5E06-F8E9-C04A-D5B56211CFEE}"/>
          </ac:spMkLst>
        </pc:spChg>
        <pc:spChg chg="mod">
          <ac:chgData name="Thu Thao" userId="2c068e76ad5633ce" providerId="LiveId" clId="{75C54958-0000-4A0A-8EBA-EF7EA46722E2}" dt="2023-12-02T18:46:21.240" v="798" actId="1076"/>
          <ac:spMkLst>
            <pc:docMk/>
            <pc:sldMk cId="3664438633" sldId="631"/>
            <ac:spMk id="8" creationId="{4FC08806-1E25-A3AF-0E32-2C5615ED0F95}"/>
          </ac:spMkLst>
        </pc:spChg>
      </pc:sldChg>
      <pc:sldChg chg="modSp add mod">
        <pc:chgData name="Thu Thao" userId="2c068e76ad5633ce" providerId="LiveId" clId="{75C54958-0000-4A0A-8EBA-EF7EA46722E2}" dt="2023-12-02T18:45:02.297" v="785" actId="113"/>
        <pc:sldMkLst>
          <pc:docMk/>
          <pc:sldMk cId="1856221262" sldId="632"/>
        </pc:sldMkLst>
        <pc:spChg chg="mod">
          <ac:chgData name="Thu Thao" userId="2c068e76ad5633ce" providerId="LiveId" clId="{75C54958-0000-4A0A-8EBA-EF7EA46722E2}" dt="2023-12-02T18:45:02.297" v="785" actId="113"/>
          <ac:spMkLst>
            <pc:docMk/>
            <pc:sldMk cId="1856221262" sldId="632"/>
            <ac:spMk id="6" creationId="{5E63BD44-5E06-F8E9-C04A-D5B56211CFEE}"/>
          </ac:spMkLst>
        </pc:spChg>
        <pc:spChg chg="mod">
          <ac:chgData name="Thu Thao" userId="2c068e76ad5633ce" providerId="LiveId" clId="{75C54958-0000-4A0A-8EBA-EF7EA46722E2}" dt="2023-12-02T18:38:00.334" v="670" actId="20577"/>
          <ac:spMkLst>
            <pc:docMk/>
            <pc:sldMk cId="1856221262" sldId="632"/>
            <ac:spMk id="8" creationId="{4FC08806-1E25-A3AF-0E32-2C5615ED0F95}"/>
          </ac:spMkLst>
        </pc:spChg>
      </pc:sldChg>
      <pc:sldChg chg="addSp delSp modSp add mod">
        <pc:chgData name="Thu Thao" userId="2c068e76ad5633ce" providerId="LiveId" clId="{75C54958-0000-4A0A-8EBA-EF7EA46722E2}" dt="2023-12-02T18:47:16.950" v="813" actId="20577"/>
        <pc:sldMkLst>
          <pc:docMk/>
          <pc:sldMk cId="2506285302" sldId="633"/>
        </pc:sldMkLst>
        <pc:spChg chg="add del">
          <ac:chgData name="Thu Thao" userId="2c068e76ad5633ce" providerId="LiveId" clId="{75C54958-0000-4A0A-8EBA-EF7EA46722E2}" dt="2023-12-02T18:40:40.264" v="715" actId="22"/>
          <ac:spMkLst>
            <pc:docMk/>
            <pc:sldMk cId="2506285302" sldId="633"/>
            <ac:spMk id="3" creationId="{F8D2682E-E734-EA35-C127-2536B0162696}"/>
          </ac:spMkLst>
        </pc:spChg>
        <pc:spChg chg="mod">
          <ac:chgData name="Thu Thao" userId="2c068e76ad5633ce" providerId="LiveId" clId="{75C54958-0000-4A0A-8EBA-EF7EA46722E2}" dt="2023-12-02T18:47:16.950" v="813" actId="20577"/>
          <ac:spMkLst>
            <pc:docMk/>
            <pc:sldMk cId="2506285302" sldId="633"/>
            <ac:spMk id="6" creationId="{5E63BD44-5E06-F8E9-C04A-D5B56211CFEE}"/>
          </ac:spMkLst>
        </pc:spChg>
        <pc:spChg chg="mod">
          <ac:chgData name="Thu Thao" userId="2c068e76ad5633ce" providerId="LiveId" clId="{75C54958-0000-4A0A-8EBA-EF7EA46722E2}" dt="2023-12-02T18:40:57.820" v="725" actId="1076"/>
          <ac:spMkLst>
            <pc:docMk/>
            <pc:sldMk cId="2506285302" sldId="633"/>
            <ac:spMk id="8" creationId="{4FC08806-1E25-A3AF-0E32-2C5615ED0F95}"/>
          </ac:spMkLst>
        </pc:spChg>
      </pc:sldChg>
      <pc:sldChg chg="modSp add mod">
        <pc:chgData name="Thu Thao" userId="2c068e76ad5633ce" providerId="LiveId" clId="{75C54958-0000-4A0A-8EBA-EF7EA46722E2}" dt="2023-12-02T18:42:13.387" v="737" actId="1076"/>
        <pc:sldMkLst>
          <pc:docMk/>
          <pc:sldMk cId="2366082051" sldId="634"/>
        </pc:sldMkLst>
        <pc:spChg chg="mod">
          <ac:chgData name="Thu Thao" userId="2c068e76ad5633ce" providerId="LiveId" clId="{75C54958-0000-4A0A-8EBA-EF7EA46722E2}" dt="2023-12-02T18:42:13.387" v="737" actId="1076"/>
          <ac:spMkLst>
            <pc:docMk/>
            <pc:sldMk cId="2366082051" sldId="634"/>
            <ac:spMk id="6" creationId="{5E63BD44-5E06-F8E9-C04A-D5B56211CFEE}"/>
          </ac:spMkLst>
        </pc:spChg>
      </pc:sldChg>
    </pc:docChg>
  </pc:docChgLst>
  <pc:docChgLst>
    <pc:chgData name="Thu Thao" userId="2c068e76ad5633ce" providerId="LiveId" clId="{F835984E-6762-4A63-B368-8956E0DBFD82}"/>
    <pc:docChg chg="undo redo custSel addSld delSld modSld sldOrd">
      <pc:chgData name="Thu Thao" userId="2c068e76ad5633ce" providerId="LiveId" clId="{F835984E-6762-4A63-B368-8956E0DBFD82}" dt="2024-06-09T11:08:39.438" v="3154" actId="1036"/>
      <pc:docMkLst>
        <pc:docMk/>
      </pc:docMkLst>
      <pc:sldChg chg="modSp">
        <pc:chgData name="Thu Thao" userId="2c068e76ad5633ce" providerId="LiveId" clId="{F835984E-6762-4A63-B368-8956E0DBFD82}" dt="2024-06-09T04:52:12.952" v="0"/>
        <pc:sldMkLst>
          <pc:docMk/>
          <pc:sldMk cId="589610655" sldId="265"/>
        </pc:sldMkLst>
        <pc:spChg chg="mod">
          <ac:chgData name="Thu Thao" userId="2c068e76ad5633ce" providerId="LiveId" clId="{F835984E-6762-4A63-B368-8956E0DBFD82}" dt="2024-06-09T04:52:12.952" v="0"/>
          <ac:spMkLst>
            <pc:docMk/>
            <pc:sldMk cId="589610655" sldId="265"/>
            <ac:spMk id="7" creationId="{00000000-0000-0000-0000-000000000000}"/>
          </ac:spMkLst>
        </pc:spChg>
      </pc:sldChg>
      <pc:sldChg chg="delSp modSp mod">
        <pc:chgData name="Thu Thao" userId="2c068e76ad5633ce" providerId="LiveId" clId="{F835984E-6762-4A63-B368-8956E0DBFD82}" dt="2024-06-09T09:57:24.820" v="1838" actId="20578"/>
        <pc:sldMkLst>
          <pc:docMk/>
          <pc:sldMk cId="4212956585" sldId="365"/>
        </pc:sldMkLst>
        <pc:spChg chg="del">
          <ac:chgData name="Thu Thao" userId="2c068e76ad5633ce" providerId="LiveId" clId="{F835984E-6762-4A63-B368-8956E0DBFD82}" dt="2024-06-09T08:38:51.839" v="5" actId="478"/>
          <ac:spMkLst>
            <pc:docMk/>
            <pc:sldMk cId="4212956585" sldId="365"/>
            <ac:spMk id="2" creationId="{F50181C0-7913-8B4C-0150-5C77C9E76DFE}"/>
          </ac:spMkLst>
        </pc:spChg>
        <pc:spChg chg="del">
          <ac:chgData name="Thu Thao" userId="2c068e76ad5633ce" providerId="LiveId" clId="{F835984E-6762-4A63-B368-8956E0DBFD82}" dt="2024-06-09T08:38:49.410" v="4" actId="478"/>
          <ac:spMkLst>
            <pc:docMk/>
            <pc:sldMk cId="4212956585" sldId="365"/>
            <ac:spMk id="3" creationId="{2A6F0AEC-7045-303F-4720-B019078984CA}"/>
          </ac:spMkLst>
        </pc:spChg>
        <pc:spChg chg="mod">
          <ac:chgData name="Thu Thao" userId="2c068e76ad5633ce" providerId="LiveId" clId="{F835984E-6762-4A63-B368-8956E0DBFD82}" dt="2024-06-09T04:52:12.952" v="0"/>
          <ac:spMkLst>
            <pc:docMk/>
            <pc:sldMk cId="4212956585" sldId="365"/>
            <ac:spMk id="4" creationId="{00000000-0000-0000-0000-000000000000}"/>
          </ac:spMkLst>
        </pc:spChg>
        <pc:spChg chg="mod">
          <ac:chgData name="Thu Thao" userId="2c068e76ad5633ce" providerId="LiveId" clId="{F835984E-6762-4A63-B368-8956E0DBFD82}" dt="2024-06-09T04:52:32.960" v="1"/>
          <ac:spMkLst>
            <pc:docMk/>
            <pc:sldMk cId="4212956585" sldId="365"/>
            <ac:spMk id="7" creationId="{00000000-0000-0000-0000-000000000000}"/>
          </ac:spMkLst>
        </pc:spChg>
        <pc:graphicFrameChg chg="mod modGraphic">
          <ac:chgData name="Thu Thao" userId="2c068e76ad5633ce" providerId="LiveId" clId="{F835984E-6762-4A63-B368-8956E0DBFD82}" dt="2024-06-09T09:57:24.820" v="1838" actId="20578"/>
          <ac:graphicFrameMkLst>
            <pc:docMk/>
            <pc:sldMk cId="4212956585" sldId="365"/>
            <ac:graphicFrameMk id="14" creationId="{00000000-0000-0000-0000-000000000000}"/>
          </ac:graphicFrameMkLst>
        </pc:graphicFrameChg>
      </pc:sldChg>
      <pc:sldChg chg="modSp">
        <pc:chgData name="Thu Thao" userId="2c068e76ad5633ce" providerId="LiveId" clId="{F835984E-6762-4A63-B368-8956E0DBFD82}" dt="2024-06-09T04:52:32.960" v="1"/>
        <pc:sldMkLst>
          <pc:docMk/>
          <pc:sldMk cId="1166080980" sldId="367"/>
        </pc:sldMkLst>
        <pc:spChg chg="mod">
          <ac:chgData name="Thu Thao" userId="2c068e76ad5633ce" providerId="LiveId" clId="{F835984E-6762-4A63-B368-8956E0DBFD82}" dt="2024-06-09T04:52:32.960" v="1"/>
          <ac:spMkLst>
            <pc:docMk/>
            <pc:sldMk cId="1166080980" sldId="367"/>
            <ac:spMk id="8" creationId="{52456086-8919-4903-82F4-3F68D7C87E67}"/>
          </ac:spMkLst>
        </pc:spChg>
      </pc:sldChg>
      <pc:sldChg chg="addSp delSp modSp mod">
        <pc:chgData name="Thu Thao" userId="2c068e76ad5633ce" providerId="LiveId" clId="{F835984E-6762-4A63-B368-8956E0DBFD82}" dt="2024-06-09T10:02:18.719" v="1877" actId="20577"/>
        <pc:sldMkLst>
          <pc:docMk/>
          <pc:sldMk cId="2340192846" sldId="519"/>
        </pc:sldMkLst>
        <pc:spChg chg="add mod">
          <ac:chgData name="Thu Thao" userId="2c068e76ad5633ce" providerId="LiveId" clId="{F835984E-6762-4A63-B368-8956E0DBFD82}" dt="2024-06-09T09:54:38.650" v="1815"/>
          <ac:spMkLst>
            <pc:docMk/>
            <pc:sldMk cId="2340192846" sldId="519"/>
            <ac:spMk id="2" creationId="{4C9FB605-30F6-3BAA-3EA8-DE1F71082F3D}"/>
          </ac:spMkLst>
        </pc:spChg>
        <pc:spChg chg="del">
          <ac:chgData name="Thu Thao" userId="2c068e76ad5633ce" providerId="LiveId" clId="{F835984E-6762-4A63-B368-8956E0DBFD82}" dt="2024-06-09T09:54:38.233" v="1814" actId="478"/>
          <ac:spMkLst>
            <pc:docMk/>
            <pc:sldMk cId="2340192846" sldId="519"/>
            <ac:spMk id="3" creationId="{4EF844B3-FA4C-88F1-B35D-E1DAF2BF1413}"/>
          </ac:spMkLst>
        </pc:spChg>
        <pc:spChg chg="mod">
          <ac:chgData name="Thu Thao" userId="2c068e76ad5633ce" providerId="LiveId" clId="{F835984E-6762-4A63-B368-8956E0DBFD82}" dt="2024-06-09T10:02:18.719" v="1877" actId="20577"/>
          <ac:spMkLst>
            <pc:docMk/>
            <pc:sldMk cId="2340192846" sldId="519"/>
            <ac:spMk id="6" creationId="{5E63BD44-5E06-F8E9-C04A-D5B56211CFEE}"/>
          </ac:spMkLst>
        </pc:spChg>
        <pc:spChg chg="mod">
          <ac:chgData name="Thu Thao" userId="2c068e76ad5633ce" providerId="LiveId" clId="{F835984E-6762-4A63-B368-8956E0DBFD82}" dt="2024-06-09T04:52:32.960" v="1"/>
          <ac:spMkLst>
            <pc:docMk/>
            <pc:sldMk cId="2340192846" sldId="519"/>
            <ac:spMk id="7" creationId="{00000000-0000-0000-0000-000000000000}"/>
          </ac:spMkLst>
        </pc:spChg>
      </pc:sldChg>
      <pc:sldChg chg="modSp mod">
        <pc:chgData name="Thu Thao" userId="2c068e76ad5633ce" providerId="LiveId" clId="{F835984E-6762-4A63-B368-8956E0DBFD82}" dt="2024-06-09T10:02:33.315" v="1889" actId="1036"/>
        <pc:sldMkLst>
          <pc:docMk/>
          <pc:sldMk cId="646410701" sldId="520"/>
        </pc:sldMkLst>
        <pc:spChg chg="mod">
          <ac:chgData name="Thu Thao" userId="2c068e76ad5633ce" providerId="LiveId" clId="{F835984E-6762-4A63-B368-8956E0DBFD82}" dt="2024-06-09T09:59:42.240" v="1850"/>
          <ac:spMkLst>
            <pc:docMk/>
            <pc:sldMk cId="646410701" sldId="520"/>
            <ac:spMk id="2" creationId="{EAE0F353-07AC-2862-6EC4-58AD99C108FE}"/>
          </ac:spMkLst>
        </pc:spChg>
        <pc:spChg chg="mod">
          <ac:chgData name="Thu Thao" userId="2c068e76ad5633ce" providerId="LiveId" clId="{F835984E-6762-4A63-B368-8956E0DBFD82}" dt="2024-06-09T04:52:32.960" v="1"/>
          <ac:spMkLst>
            <pc:docMk/>
            <pc:sldMk cId="646410701" sldId="520"/>
            <ac:spMk id="7" creationId="{00000000-0000-0000-0000-000000000000}"/>
          </ac:spMkLst>
        </pc:spChg>
        <pc:spChg chg="mod">
          <ac:chgData name="Thu Thao" userId="2c068e76ad5633ce" providerId="LiveId" clId="{F835984E-6762-4A63-B368-8956E0DBFD82}" dt="2024-06-09T10:02:33.315" v="1889" actId="1036"/>
          <ac:spMkLst>
            <pc:docMk/>
            <pc:sldMk cId="646410701" sldId="520"/>
            <ac:spMk id="8" creationId="{4FC08806-1E25-A3AF-0E32-2C5615ED0F95}"/>
          </ac:spMkLst>
        </pc:spChg>
      </pc:sldChg>
      <pc:sldChg chg="addSp delSp modSp mod">
        <pc:chgData name="Thu Thao" userId="2c068e76ad5633ce" providerId="LiveId" clId="{F835984E-6762-4A63-B368-8956E0DBFD82}" dt="2024-06-09T10:03:56.735" v="1912" actId="20577"/>
        <pc:sldMkLst>
          <pc:docMk/>
          <pc:sldMk cId="2341696524" sldId="571"/>
        </pc:sldMkLst>
        <pc:spChg chg="del">
          <ac:chgData name="Thu Thao" userId="2c068e76ad5633ce" providerId="LiveId" clId="{F835984E-6762-4A63-B368-8956E0DBFD82}" dt="2024-06-09T10:01:15.024" v="1873" actId="478"/>
          <ac:spMkLst>
            <pc:docMk/>
            <pc:sldMk cId="2341696524" sldId="571"/>
            <ac:spMk id="2" creationId="{57D4FF95-92F8-9459-B690-E1ECBFC62F4E}"/>
          </ac:spMkLst>
        </pc:spChg>
        <pc:spChg chg="add mod">
          <ac:chgData name="Thu Thao" userId="2c068e76ad5633ce" providerId="LiveId" clId="{F835984E-6762-4A63-B368-8956E0DBFD82}" dt="2024-06-09T10:01:15.405" v="1874"/>
          <ac:spMkLst>
            <pc:docMk/>
            <pc:sldMk cId="2341696524" sldId="571"/>
            <ac:spMk id="3" creationId="{9808E8C1-F69C-4F00-F5B8-95C026E99D3C}"/>
          </ac:spMkLst>
        </pc:spChg>
        <pc:spChg chg="mod">
          <ac:chgData name="Thu Thao" userId="2c068e76ad5633ce" providerId="LiveId" clId="{F835984E-6762-4A63-B368-8956E0DBFD82}" dt="2024-06-09T10:03:56.735" v="1912" actId="20577"/>
          <ac:spMkLst>
            <pc:docMk/>
            <pc:sldMk cId="2341696524" sldId="571"/>
            <ac:spMk id="6" creationId="{5E63BD44-5E06-F8E9-C04A-D5B56211CFEE}"/>
          </ac:spMkLst>
        </pc:spChg>
        <pc:spChg chg="mod">
          <ac:chgData name="Thu Thao" userId="2c068e76ad5633ce" providerId="LiveId" clId="{F835984E-6762-4A63-B368-8956E0DBFD82}" dt="2024-06-09T04:52:32.960" v="1"/>
          <ac:spMkLst>
            <pc:docMk/>
            <pc:sldMk cId="2341696524" sldId="571"/>
            <ac:spMk id="7" creationId="{00000000-0000-0000-0000-000000000000}"/>
          </ac:spMkLst>
        </pc:spChg>
      </pc:sldChg>
      <pc:sldChg chg="modSp mod">
        <pc:chgData name="Thu Thao" userId="2c068e76ad5633ce" providerId="LiveId" clId="{F835984E-6762-4A63-B368-8956E0DBFD82}" dt="2024-06-09T10:07:06.886" v="1959" actId="20577"/>
        <pc:sldMkLst>
          <pc:docMk/>
          <pc:sldMk cId="2976591380" sldId="572"/>
        </pc:sldMkLst>
        <pc:spChg chg="mod">
          <ac:chgData name="Thu Thao" userId="2c068e76ad5633ce" providerId="LiveId" clId="{F835984E-6762-4A63-B368-8956E0DBFD82}" dt="2024-06-09T10:07:06.886" v="1959" actId="20577"/>
          <ac:spMkLst>
            <pc:docMk/>
            <pc:sldMk cId="2976591380" sldId="572"/>
            <ac:spMk id="6" creationId="{5E63BD44-5E06-F8E9-C04A-D5B56211CFEE}"/>
          </ac:spMkLst>
        </pc:spChg>
        <pc:spChg chg="mod">
          <ac:chgData name="Thu Thao" userId="2c068e76ad5633ce" providerId="LiveId" clId="{F835984E-6762-4A63-B368-8956E0DBFD82}" dt="2024-06-09T04:52:32.960" v="1"/>
          <ac:spMkLst>
            <pc:docMk/>
            <pc:sldMk cId="2976591380" sldId="572"/>
            <ac:spMk id="7" creationId="{00000000-0000-0000-0000-000000000000}"/>
          </ac:spMkLst>
        </pc:spChg>
        <pc:spChg chg="mod">
          <ac:chgData name="Thu Thao" userId="2c068e76ad5633ce" providerId="LiveId" clId="{F835984E-6762-4A63-B368-8956E0DBFD82}" dt="2024-06-09T10:06:05.571" v="1942"/>
          <ac:spMkLst>
            <pc:docMk/>
            <pc:sldMk cId="2976591380" sldId="572"/>
            <ac:spMk id="8" creationId="{4FC08806-1E25-A3AF-0E32-2C5615ED0F95}"/>
          </ac:spMkLst>
        </pc:spChg>
      </pc:sldChg>
      <pc:sldChg chg="modSp mod">
        <pc:chgData name="Thu Thao" userId="2c068e76ad5633ce" providerId="LiveId" clId="{F835984E-6762-4A63-B368-8956E0DBFD82}" dt="2024-06-09T10:12:04.355" v="2078" actId="20577"/>
        <pc:sldMkLst>
          <pc:docMk/>
          <pc:sldMk cId="1480554525" sldId="575"/>
        </pc:sldMkLst>
        <pc:spChg chg="mod">
          <ac:chgData name="Thu Thao" userId="2c068e76ad5633ce" providerId="LiveId" clId="{F835984E-6762-4A63-B368-8956E0DBFD82}" dt="2024-06-09T10:10:42.240" v="2041" actId="14100"/>
          <ac:spMkLst>
            <pc:docMk/>
            <pc:sldMk cId="1480554525" sldId="575"/>
            <ac:spMk id="2" creationId="{306C5E04-B4E0-5CB1-4C8C-3F4AA9C27FB3}"/>
          </ac:spMkLst>
        </pc:spChg>
        <pc:spChg chg="mod">
          <ac:chgData name="Thu Thao" userId="2c068e76ad5633ce" providerId="LiveId" clId="{F835984E-6762-4A63-B368-8956E0DBFD82}" dt="2024-06-09T10:12:04.355" v="2078" actId="20577"/>
          <ac:spMkLst>
            <pc:docMk/>
            <pc:sldMk cId="1480554525" sldId="575"/>
            <ac:spMk id="6" creationId="{5E63BD44-5E06-F8E9-C04A-D5B56211CFEE}"/>
          </ac:spMkLst>
        </pc:spChg>
        <pc:spChg chg="mod">
          <ac:chgData name="Thu Thao" userId="2c068e76ad5633ce" providerId="LiveId" clId="{F835984E-6762-4A63-B368-8956E0DBFD82}" dt="2024-06-09T04:52:32.960" v="1"/>
          <ac:spMkLst>
            <pc:docMk/>
            <pc:sldMk cId="1480554525" sldId="575"/>
            <ac:spMk id="7" creationId="{00000000-0000-0000-0000-000000000000}"/>
          </ac:spMkLst>
        </pc:spChg>
      </pc:sldChg>
      <pc:sldChg chg="addSp delSp modSp mod">
        <pc:chgData name="Thu Thao" userId="2c068e76ad5633ce" providerId="LiveId" clId="{F835984E-6762-4A63-B368-8956E0DBFD82}" dt="2024-06-09T10:15:22.303" v="2123" actId="1035"/>
        <pc:sldMkLst>
          <pc:docMk/>
          <pc:sldMk cId="4039360505" sldId="576"/>
        </pc:sldMkLst>
        <pc:spChg chg="del">
          <ac:chgData name="Thu Thao" userId="2c068e76ad5633ce" providerId="LiveId" clId="{F835984E-6762-4A63-B368-8956E0DBFD82}" dt="2024-06-09T10:13:45.345" v="2107" actId="478"/>
          <ac:spMkLst>
            <pc:docMk/>
            <pc:sldMk cId="4039360505" sldId="576"/>
            <ac:spMk id="2" creationId="{7FBCFC07-B5B5-60E7-C816-5E8E72197C2D}"/>
          </ac:spMkLst>
        </pc:spChg>
        <pc:spChg chg="add mod">
          <ac:chgData name="Thu Thao" userId="2c068e76ad5633ce" providerId="LiveId" clId="{F835984E-6762-4A63-B368-8956E0DBFD82}" dt="2024-06-09T10:15:22.303" v="2123" actId="1035"/>
          <ac:spMkLst>
            <pc:docMk/>
            <pc:sldMk cId="4039360505" sldId="576"/>
            <ac:spMk id="3" creationId="{3AEBDEF2-0560-B75C-AEF1-3BDEAE5CC227}"/>
          </ac:spMkLst>
        </pc:spChg>
        <pc:spChg chg="mod">
          <ac:chgData name="Thu Thao" userId="2c068e76ad5633ce" providerId="LiveId" clId="{F835984E-6762-4A63-B368-8956E0DBFD82}" dt="2024-06-09T10:15:18.132" v="2118" actId="20577"/>
          <ac:spMkLst>
            <pc:docMk/>
            <pc:sldMk cId="4039360505" sldId="576"/>
            <ac:spMk id="6" creationId="{5E63BD44-5E06-F8E9-C04A-D5B56211CFEE}"/>
          </ac:spMkLst>
        </pc:spChg>
        <pc:spChg chg="mod">
          <ac:chgData name="Thu Thao" userId="2c068e76ad5633ce" providerId="LiveId" clId="{F835984E-6762-4A63-B368-8956E0DBFD82}" dt="2024-06-09T04:52:32.960" v="1"/>
          <ac:spMkLst>
            <pc:docMk/>
            <pc:sldMk cId="4039360505" sldId="576"/>
            <ac:spMk id="7" creationId="{00000000-0000-0000-0000-000000000000}"/>
          </ac:spMkLst>
        </pc:spChg>
      </pc:sldChg>
      <pc:sldChg chg="addSp delSp modSp mod">
        <pc:chgData name="Thu Thao" userId="2c068e76ad5633ce" providerId="LiveId" clId="{F835984E-6762-4A63-B368-8956E0DBFD82}" dt="2024-06-09T10:43:19.131" v="2707" actId="20577"/>
        <pc:sldMkLst>
          <pc:docMk/>
          <pc:sldMk cId="2485346461" sldId="578"/>
        </pc:sldMkLst>
        <pc:spChg chg="del">
          <ac:chgData name="Thu Thao" userId="2c068e76ad5633ce" providerId="LiveId" clId="{F835984E-6762-4A63-B368-8956E0DBFD82}" dt="2024-06-09T10:22:55.138" v="2196" actId="478"/>
          <ac:spMkLst>
            <pc:docMk/>
            <pc:sldMk cId="2485346461" sldId="578"/>
            <ac:spMk id="2" creationId="{2A6EFA06-41D8-12CB-1F51-67B61724C768}"/>
          </ac:spMkLst>
        </pc:spChg>
        <pc:spChg chg="add mod">
          <ac:chgData name="Thu Thao" userId="2c068e76ad5633ce" providerId="LiveId" clId="{F835984E-6762-4A63-B368-8956E0DBFD82}" dt="2024-06-09T10:22:52.588" v="2195"/>
          <ac:spMkLst>
            <pc:docMk/>
            <pc:sldMk cId="2485346461" sldId="578"/>
            <ac:spMk id="3" creationId="{7FC1E295-9028-8391-C744-63F9538862F8}"/>
          </ac:spMkLst>
        </pc:spChg>
        <pc:spChg chg="add mod">
          <ac:chgData name="Thu Thao" userId="2c068e76ad5633ce" providerId="LiveId" clId="{F835984E-6762-4A63-B368-8956E0DBFD82}" dt="2024-06-09T10:22:55.570" v="2197"/>
          <ac:spMkLst>
            <pc:docMk/>
            <pc:sldMk cId="2485346461" sldId="578"/>
            <ac:spMk id="4" creationId="{D4543FAE-A9B5-A9D8-5322-D846E8C33A66}"/>
          </ac:spMkLst>
        </pc:spChg>
        <pc:spChg chg="mod">
          <ac:chgData name="Thu Thao" userId="2c068e76ad5633ce" providerId="LiveId" clId="{F835984E-6762-4A63-B368-8956E0DBFD82}" dt="2024-06-09T10:43:19.131" v="2707" actId="20577"/>
          <ac:spMkLst>
            <pc:docMk/>
            <pc:sldMk cId="2485346461" sldId="578"/>
            <ac:spMk id="6" creationId="{5E63BD44-5E06-F8E9-C04A-D5B56211CFEE}"/>
          </ac:spMkLst>
        </pc:spChg>
        <pc:spChg chg="mod">
          <ac:chgData name="Thu Thao" userId="2c068e76ad5633ce" providerId="LiveId" clId="{F835984E-6762-4A63-B368-8956E0DBFD82}" dt="2024-06-09T04:52:32.960" v="1"/>
          <ac:spMkLst>
            <pc:docMk/>
            <pc:sldMk cId="2485346461" sldId="578"/>
            <ac:spMk id="7" creationId="{00000000-0000-0000-0000-000000000000}"/>
          </ac:spMkLst>
        </pc:spChg>
      </pc:sldChg>
      <pc:sldChg chg="addSp delSp modSp mod">
        <pc:chgData name="Thu Thao" userId="2c068e76ad5633ce" providerId="LiveId" clId="{F835984E-6762-4A63-B368-8956E0DBFD82}" dt="2024-06-09T10:31:58.211" v="2474"/>
        <pc:sldMkLst>
          <pc:docMk/>
          <pc:sldMk cId="299622236" sldId="579"/>
        </pc:sldMkLst>
        <pc:spChg chg="add mod">
          <ac:chgData name="Thu Thao" userId="2c068e76ad5633ce" providerId="LiveId" clId="{F835984E-6762-4A63-B368-8956E0DBFD82}" dt="2024-06-09T10:31:53.888" v="2473"/>
          <ac:spMkLst>
            <pc:docMk/>
            <pc:sldMk cId="299622236" sldId="579"/>
            <ac:spMk id="2" creationId="{B1083932-8541-2508-31AB-5FAF19D5C220}"/>
          </ac:spMkLst>
        </pc:spChg>
        <pc:spChg chg="add mod">
          <ac:chgData name="Thu Thao" userId="2c068e76ad5633ce" providerId="LiveId" clId="{F835984E-6762-4A63-B368-8956E0DBFD82}" dt="2024-06-09T10:31:58.211" v="2474"/>
          <ac:spMkLst>
            <pc:docMk/>
            <pc:sldMk cId="299622236" sldId="579"/>
            <ac:spMk id="3" creationId="{9D377DCB-874E-DBD8-4262-12F1E911A60B}"/>
          </ac:spMkLst>
        </pc:spChg>
        <pc:spChg chg="del mod">
          <ac:chgData name="Thu Thao" userId="2c068e76ad5633ce" providerId="LiveId" clId="{F835984E-6762-4A63-B368-8956E0DBFD82}" dt="2024-06-09T10:31:53.488" v="2472" actId="478"/>
          <ac:spMkLst>
            <pc:docMk/>
            <pc:sldMk cId="299622236" sldId="579"/>
            <ac:spMk id="6" creationId="{5E63BD44-5E06-F8E9-C04A-D5B56211CFEE}"/>
          </ac:spMkLst>
        </pc:spChg>
        <pc:spChg chg="mod">
          <ac:chgData name="Thu Thao" userId="2c068e76ad5633ce" providerId="LiveId" clId="{F835984E-6762-4A63-B368-8956E0DBFD82}" dt="2024-06-09T04:52:32.960" v="1"/>
          <ac:spMkLst>
            <pc:docMk/>
            <pc:sldMk cId="299622236" sldId="579"/>
            <ac:spMk id="7" creationId="{00000000-0000-0000-0000-000000000000}"/>
          </ac:spMkLst>
        </pc:spChg>
        <pc:spChg chg="mod">
          <ac:chgData name="Thu Thao" userId="2c068e76ad5633ce" providerId="LiveId" clId="{F835984E-6762-4A63-B368-8956E0DBFD82}" dt="2024-06-09T10:25:02.033" v="2219" actId="14100"/>
          <ac:spMkLst>
            <pc:docMk/>
            <pc:sldMk cId="299622236" sldId="579"/>
            <ac:spMk id="8" creationId="{4FC08806-1E25-A3AF-0E32-2C5615ED0F95}"/>
          </ac:spMkLst>
        </pc:spChg>
      </pc:sldChg>
      <pc:sldChg chg="addSp delSp modSp mod">
        <pc:chgData name="Thu Thao" userId="2c068e76ad5633ce" providerId="LiveId" clId="{F835984E-6762-4A63-B368-8956E0DBFD82}" dt="2024-06-09T10:41:27.021" v="2685" actId="1035"/>
        <pc:sldMkLst>
          <pc:docMk/>
          <pc:sldMk cId="3079736239" sldId="580"/>
        </pc:sldMkLst>
        <pc:spChg chg="del">
          <ac:chgData name="Thu Thao" userId="2c068e76ad5633ce" providerId="LiveId" clId="{F835984E-6762-4A63-B368-8956E0DBFD82}" dt="2024-06-09T10:38:06.803" v="2595" actId="478"/>
          <ac:spMkLst>
            <pc:docMk/>
            <pc:sldMk cId="3079736239" sldId="580"/>
            <ac:spMk id="2" creationId="{B4657A5A-A9A9-1D12-F581-D8214BD9D2D7}"/>
          </ac:spMkLst>
        </pc:spChg>
        <pc:spChg chg="add mod">
          <ac:chgData name="Thu Thao" userId="2c068e76ad5633ce" providerId="LiveId" clId="{F835984E-6762-4A63-B368-8956E0DBFD82}" dt="2024-06-09T10:41:22.022" v="2676" actId="1035"/>
          <ac:spMkLst>
            <pc:docMk/>
            <pc:sldMk cId="3079736239" sldId="580"/>
            <ac:spMk id="3" creationId="{5277E928-A506-BC6D-2729-28C8EC6C24BA}"/>
          </ac:spMkLst>
        </pc:spChg>
        <pc:spChg chg="mod">
          <ac:chgData name="Thu Thao" userId="2c068e76ad5633ce" providerId="LiveId" clId="{F835984E-6762-4A63-B368-8956E0DBFD82}" dt="2024-06-09T10:41:27.021" v="2685" actId="1035"/>
          <ac:spMkLst>
            <pc:docMk/>
            <pc:sldMk cId="3079736239" sldId="580"/>
            <ac:spMk id="6" creationId="{5E63BD44-5E06-F8E9-C04A-D5B56211CFEE}"/>
          </ac:spMkLst>
        </pc:spChg>
        <pc:spChg chg="mod">
          <ac:chgData name="Thu Thao" userId="2c068e76ad5633ce" providerId="LiveId" clId="{F835984E-6762-4A63-B368-8956E0DBFD82}" dt="2024-06-09T04:52:32.960" v="1"/>
          <ac:spMkLst>
            <pc:docMk/>
            <pc:sldMk cId="3079736239" sldId="580"/>
            <ac:spMk id="7" creationId="{00000000-0000-0000-0000-000000000000}"/>
          </ac:spMkLst>
        </pc:spChg>
      </pc:sldChg>
      <pc:sldChg chg="modSp mod">
        <pc:chgData name="Thu Thao" userId="2c068e76ad5633ce" providerId="LiveId" clId="{F835984E-6762-4A63-B368-8956E0DBFD82}" dt="2024-06-09T11:00:38.699" v="3108" actId="20577"/>
        <pc:sldMkLst>
          <pc:docMk/>
          <pc:sldMk cId="736582985" sldId="581"/>
        </pc:sldMkLst>
        <pc:spChg chg="mod">
          <ac:chgData name="Thu Thao" userId="2c068e76ad5633ce" providerId="LiveId" clId="{F835984E-6762-4A63-B368-8956E0DBFD82}" dt="2024-06-09T11:00:38.699" v="3108" actId="20577"/>
          <ac:spMkLst>
            <pc:docMk/>
            <pc:sldMk cId="736582985" sldId="581"/>
            <ac:spMk id="6" creationId="{5E63BD44-5E06-F8E9-C04A-D5B56211CFEE}"/>
          </ac:spMkLst>
        </pc:spChg>
        <pc:spChg chg="mod">
          <ac:chgData name="Thu Thao" userId="2c068e76ad5633ce" providerId="LiveId" clId="{F835984E-6762-4A63-B368-8956E0DBFD82}" dt="2024-06-09T04:52:32.960" v="1"/>
          <ac:spMkLst>
            <pc:docMk/>
            <pc:sldMk cId="736582985" sldId="581"/>
            <ac:spMk id="7" creationId="{00000000-0000-0000-0000-000000000000}"/>
          </ac:spMkLst>
        </pc:spChg>
        <pc:spChg chg="mod">
          <ac:chgData name="Thu Thao" userId="2c068e76ad5633ce" providerId="LiveId" clId="{F835984E-6762-4A63-B368-8956E0DBFD82}" dt="2024-06-09T10:42:21.182" v="2702" actId="1035"/>
          <ac:spMkLst>
            <pc:docMk/>
            <pc:sldMk cId="736582985" sldId="581"/>
            <ac:spMk id="8" creationId="{4FC08806-1E25-A3AF-0E32-2C5615ED0F95}"/>
          </ac:spMkLst>
        </pc:spChg>
      </pc:sldChg>
      <pc:sldChg chg="addSp delSp modSp mod">
        <pc:chgData name="Thu Thao" userId="2c068e76ad5633ce" providerId="LiveId" clId="{F835984E-6762-4A63-B368-8956E0DBFD82}" dt="2024-06-09T11:06:31.845" v="3143" actId="20577"/>
        <pc:sldMkLst>
          <pc:docMk/>
          <pc:sldMk cId="3428620081" sldId="584"/>
        </pc:sldMkLst>
        <pc:spChg chg="del">
          <ac:chgData name="Thu Thao" userId="2c068e76ad5633ce" providerId="LiveId" clId="{F835984E-6762-4A63-B368-8956E0DBFD82}" dt="2024-06-09T10:49:07.465" v="2770" actId="478"/>
          <ac:spMkLst>
            <pc:docMk/>
            <pc:sldMk cId="3428620081" sldId="584"/>
            <ac:spMk id="2" creationId="{07C451A2-9092-FABF-FFC1-FE2ACE537AD7}"/>
          </ac:spMkLst>
        </pc:spChg>
        <pc:spChg chg="add mod">
          <ac:chgData name="Thu Thao" userId="2c068e76ad5633ce" providerId="LiveId" clId="{F835984E-6762-4A63-B368-8956E0DBFD82}" dt="2024-06-09T10:49:07.770" v="2771"/>
          <ac:spMkLst>
            <pc:docMk/>
            <pc:sldMk cId="3428620081" sldId="584"/>
            <ac:spMk id="3" creationId="{BEB861F7-A3E1-618D-623A-8C7CB2D4F034}"/>
          </ac:spMkLst>
        </pc:spChg>
        <pc:spChg chg="mod">
          <ac:chgData name="Thu Thao" userId="2c068e76ad5633ce" providerId="LiveId" clId="{F835984E-6762-4A63-B368-8956E0DBFD82}" dt="2024-06-09T11:06:31.845" v="3143" actId="20577"/>
          <ac:spMkLst>
            <pc:docMk/>
            <pc:sldMk cId="3428620081" sldId="584"/>
            <ac:spMk id="6" creationId="{5E63BD44-5E06-F8E9-C04A-D5B56211CFEE}"/>
          </ac:spMkLst>
        </pc:spChg>
        <pc:spChg chg="mod">
          <ac:chgData name="Thu Thao" userId="2c068e76ad5633ce" providerId="LiveId" clId="{F835984E-6762-4A63-B368-8956E0DBFD82}" dt="2024-06-09T04:52:32.960" v="1"/>
          <ac:spMkLst>
            <pc:docMk/>
            <pc:sldMk cId="3428620081" sldId="584"/>
            <ac:spMk id="7" creationId="{00000000-0000-0000-0000-000000000000}"/>
          </ac:spMkLst>
        </pc:spChg>
      </pc:sldChg>
      <pc:sldChg chg="modSp del">
        <pc:chgData name="Thu Thao" userId="2c068e76ad5633ce" providerId="LiveId" clId="{F835984E-6762-4A63-B368-8956E0DBFD82}" dt="2024-06-09T11:02:12.124" v="3140" actId="47"/>
        <pc:sldMkLst>
          <pc:docMk/>
          <pc:sldMk cId="3372903833" sldId="599"/>
        </pc:sldMkLst>
        <pc:spChg chg="mod">
          <ac:chgData name="Thu Thao" userId="2c068e76ad5633ce" providerId="LiveId" clId="{F835984E-6762-4A63-B368-8956E0DBFD82}" dt="2024-06-09T04:52:32.960" v="1"/>
          <ac:spMkLst>
            <pc:docMk/>
            <pc:sldMk cId="3372903833" sldId="599"/>
            <ac:spMk id="7" creationId="{00000000-0000-0000-0000-000000000000}"/>
          </ac:spMkLst>
        </pc:spChg>
      </pc:sldChg>
      <pc:sldChg chg="modSp del">
        <pc:chgData name="Thu Thao" userId="2c068e76ad5633ce" providerId="LiveId" clId="{F835984E-6762-4A63-B368-8956E0DBFD82}" dt="2024-06-09T11:02:12.124" v="3140" actId="47"/>
        <pc:sldMkLst>
          <pc:docMk/>
          <pc:sldMk cId="2803091109" sldId="601"/>
        </pc:sldMkLst>
        <pc:spChg chg="mod">
          <ac:chgData name="Thu Thao" userId="2c068e76ad5633ce" providerId="LiveId" clId="{F835984E-6762-4A63-B368-8956E0DBFD82}" dt="2024-06-09T04:52:32.960" v="1"/>
          <ac:spMkLst>
            <pc:docMk/>
            <pc:sldMk cId="2803091109" sldId="601"/>
            <ac:spMk id="7" creationId="{00000000-0000-0000-0000-000000000000}"/>
          </ac:spMkLst>
        </pc:spChg>
      </pc:sldChg>
      <pc:sldChg chg="addSp delSp modSp mod">
        <pc:chgData name="Thu Thao" userId="2c068e76ad5633ce" providerId="LiveId" clId="{F835984E-6762-4A63-B368-8956E0DBFD82}" dt="2024-06-09T10:10:12.163" v="2028" actId="20577"/>
        <pc:sldMkLst>
          <pc:docMk/>
          <pc:sldMk cId="1423477605" sldId="623"/>
        </pc:sldMkLst>
        <pc:spChg chg="add mod">
          <ac:chgData name="Thu Thao" userId="2c068e76ad5633ce" providerId="LiveId" clId="{F835984E-6762-4A63-B368-8956E0DBFD82}" dt="2024-06-09T10:08:10.955" v="2007"/>
          <ac:spMkLst>
            <pc:docMk/>
            <pc:sldMk cId="1423477605" sldId="623"/>
            <ac:spMk id="2" creationId="{245FA5A1-0B0A-9B5A-63CB-F20B0338F62C}"/>
          </ac:spMkLst>
        </pc:spChg>
        <pc:spChg chg="del">
          <ac:chgData name="Thu Thao" userId="2c068e76ad5633ce" providerId="LiveId" clId="{F835984E-6762-4A63-B368-8956E0DBFD82}" dt="2024-06-09T10:08:10.562" v="2006" actId="478"/>
          <ac:spMkLst>
            <pc:docMk/>
            <pc:sldMk cId="1423477605" sldId="623"/>
            <ac:spMk id="3" creationId="{EFB147A3-4172-C7C1-60FA-C40EA33CA328}"/>
          </ac:spMkLst>
        </pc:spChg>
        <pc:spChg chg="mod">
          <ac:chgData name="Thu Thao" userId="2c068e76ad5633ce" providerId="LiveId" clId="{F835984E-6762-4A63-B368-8956E0DBFD82}" dt="2024-06-09T10:10:12.163" v="2028" actId="20577"/>
          <ac:spMkLst>
            <pc:docMk/>
            <pc:sldMk cId="1423477605" sldId="623"/>
            <ac:spMk id="6" creationId="{5E63BD44-5E06-F8E9-C04A-D5B56211CFEE}"/>
          </ac:spMkLst>
        </pc:spChg>
        <pc:spChg chg="mod">
          <ac:chgData name="Thu Thao" userId="2c068e76ad5633ce" providerId="LiveId" clId="{F835984E-6762-4A63-B368-8956E0DBFD82}" dt="2024-06-09T04:52:32.960" v="1"/>
          <ac:spMkLst>
            <pc:docMk/>
            <pc:sldMk cId="1423477605" sldId="623"/>
            <ac:spMk id="7" creationId="{00000000-0000-0000-0000-000000000000}"/>
          </ac:spMkLst>
        </pc:spChg>
      </pc:sldChg>
      <pc:sldChg chg="modSp mod">
        <pc:chgData name="Thu Thao" userId="2c068e76ad5633ce" providerId="LiveId" clId="{F835984E-6762-4A63-B368-8956E0DBFD82}" dt="2024-06-09T09:21:36.732" v="933" actId="14100"/>
        <pc:sldMkLst>
          <pc:docMk/>
          <pc:sldMk cId="3692549672" sldId="635"/>
        </pc:sldMkLst>
        <pc:spChg chg="mod">
          <ac:chgData name="Thu Thao" userId="2c068e76ad5633ce" providerId="LiveId" clId="{F835984E-6762-4A63-B368-8956E0DBFD82}" dt="2024-06-09T09:21:30.887" v="932" actId="20577"/>
          <ac:spMkLst>
            <pc:docMk/>
            <pc:sldMk cId="3692549672" sldId="635"/>
            <ac:spMk id="6" creationId="{5E63BD44-5E06-F8E9-C04A-D5B56211CFEE}"/>
          </ac:spMkLst>
        </pc:spChg>
        <pc:spChg chg="mod">
          <ac:chgData name="Thu Thao" userId="2c068e76ad5633ce" providerId="LiveId" clId="{F835984E-6762-4A63-B368-8956E0DBFD82}" dt="2024-06-09T04:52:32.960" v="1"/>
          <ac:spMkLst>
            <pc:docMk/>
            <pc:sldMk cId="3692549672" sldId="635"/>
            <ac:spMk id="7" creationId="{00000000-0000-0000-0000-000000000000}"/>
          </ac:spMkLst>
        </pc:spChg>
        <pc:spChg chg="mod">
          <ac:chgData name="Thu Thao" userId="2c068e76ad5633ce" providerId="LiveId" clId="{F835984E-6762-4A63-B368-8956E0DBFD82}" dt="2024-06-09T09:21:36.732" v="933" actId="14100"/>
          <ac:spMkLst>
            <pc:docMk/>
            <pc:sldMk cId="3692549672" sldId="635"/>
            <ac:spMk id="8" creationId="{4FC08806-1E25-A3AF-0E32-2C5615ED0F95}"/>
          </ac:spMkLst>
        </pc:spChg>
      </pc:sldChg>
      <pc:sldChg chg="modSp del">
        <pc:chgData name="Thu Thao" userId="2c068e76ad5633ce" providerId="LiveId" clId="{F835984E-6762-4A63-B368-8956E0DBFD82}" dt="2024-06-09T10:08:07.828" v="2005" actId="47"/>
        <pc:sldMkLst>
          <pc:docMk/>
          <pc:sldMk cId="1269719116" sldId="639"/>
        </pc:sldMkLst>
        <pc:spChg chg="mod">
          <ac:chgData name="Thu Thao" userId="2c068e76ad5633ce" providerId="LiveId" clId="{F835984E-6762-4A63-B368-8956E0DBFD82}" dt="2024-06-09T04:52:32.960" v="1"/>
          <ac:spMkLst>
            <pc:docMk/>
            <pc:sldMk cId="1269719116" sldId="639"/>
            <ac:spMk id="7" creationId="{00000000-0000-0000-0000-000000000000}"/>
          </ac:spMkLst>
        </pc:spChg>
      </pc:sldChg>
      <pc:sldChg chg="modSp mod">
        <pc:chgData name="Thu Thao" userId="2c068e76ad5633ce" providerId="LiveId" clId="{F835984E-6762-4A63-B368-8956E0DBFD82}" dt="2024-06-09T10:43:41.996" v="2708" actId="20577"/>
        <pc:sldMkLst>
          <pc:docMk/>
          <pc:sldMk cId="562444318" sldId="660"/>
        </pc:sldMkLst>
        <pc:spChg chg="mod">
          <ac:chgData name="Thu Thao" userId="2c068e76ad5633ce" providerId="LiveId" clId="{F835984E-6762-4A63-B368-8956E0DBFD82}" dt="2024-06-09T10:16:06.306" v="2144"/>
          <ac:spMkLst>
            <pc:docMk/>
            <pc:sldMk cId="562444318" sldId="660"/>
            <ac:spMk id="2" creationId="{EECE2035-9324-1AC9-F03C-69453C4A0319}"/>
          </ac:spMkLst>
        </pc:spChg>
        <pc:spChg chg="mod">
          <ac:chgData name="Thu Thao" userId="2c068e76ad5633ce" providerId="LiveId" clId="{F835984E-6762-4A63-B368-8956E0DBFD82}" dt="2024-06-09T10:43:41.996" v="2708" actId="20577"/>
          <ac:spMkLst>
            <pc:docMk/>
            <pc:sldMk cId="562444318" sldId="660"/>
            <ac:spMk id="6" creationId="{5E63BD44-5E06-F8E9-C04A-D5B56211CFEE}"/>
          </ac:spMkLst>
        </pc:spChg>
        <pc:spChg chg="mod">
          <ac:chgData name="Thu Thao" userId="2c068e76ad5633ce" providerId="LiveId" clId="{F835984E-6762-4A63-B368-8956E0DBFD82}" dt="2024-06-09T04:52:32.960" v="1"/>
          <ac:spMkLst>
            <pc:docMk/>
            <pc:sldMk cId="562444318" sldId="660"/>
            <ac:spMk id="7" creationId="{00000000-0000-0000-0000-000000000000}"/>
          </ac:spMkLst>
        </pc:spChg>
      </pc:sldChg>
      <pc:sldChg chg="modSp del">
        <pc:chgData name="Thu Thao" userId="2c068e76ad5633ce" providerId="LiveId" clId="{F835984E-6762-4A63-B368-8956E0DBFD82}" dt="2024-06-09T10:38:03.725" v="2594" actId="47"/>
        <pc:sldMkLst>
          <pc:docMk/>
          <pc:sldMk cId="696678173" sldId="662"/>
        </pc:sldMkLst>
        <pc:spChg chg="mod">
          <ac:chgData name="Thu Thao" userId="2c068e76ad5633ce" providerId="LiveId" clId="{F835984E-6762-4A63-B368-8956E0DBFD82}" dt="2024-06-09T04:52:32.960" v="1"/>
          <ac:spMkLst>
            <pc:docMk/>
            <pc:sldMk cId="696678173" sldId="662"/>
            <ac:spMk id="7" creationId="{00000000-0000-0000-0000-000000000000}"/>
          </ac:spMkLst>
        </pc:spChg>
      </pc:sldChg>
      <pc:sldChg chg="modSp del">
        <pc:chgData name="Thu Thao" userId="2c068e76ad5633ce" providerId="LiveId" clId="{F835984E-6762-4A63-B368-8956E0DBFD82}" dt="2024-06-09T10:48:57.456" v="2767" actId="47"/>
        <pc:sldMkLst>
          <pc:docMk/>
          <pc:sldMk cId="835498825" sldId="664"/>
        </pc:sldMkLst>
        <pc:spChg chg="mod">
          <ac:chgData name="Thu Thao" userId="2c068e76ad5633ce" providerId="LiveId" clId="{F835984E-6762-4A63-B368-8956E0DBFD82}" dt="2024-06-09T04:52:32.960" v="1"/>
          <ac:spMkLst>
            <pc:docMk/>
            <pc:sldMk cId="835498825" sldId="664"/>
            <ac:spMk id="7" creationId="{00000000-0000-0000-0000-000000000000}"/>
          </ac:spMkLst>
        </pc:spChg>
      </pc:sldChg>
      <pc:sldChg chg="modSp del">
        <pc:chgData name="Thu Thao" userId="2c068e76ad5633ce" providerId="LiveId" clId="{F835984E-6762-4A63-B368-8956E0DBFD82}" dt="2024-06-09T10:48:58.357" v="2768" actId="47"/>
        <pc:sldMkLst>
          <pc:docMk/>
          <pc:sldMk cId="2791996216" sldId="665"/>
        </pc:sldMkLst>
        <pc:spChg chg="mod">
          <ac:chgData name="Thu Thao" userId="2c068e76ad5633ce" providerId="LiveId" clId="{F835984E-6762-4A63-B368-8956E0DBFD82}" dt="2024-06-09T04:52:32.960" v="1"/>
          <ac:spMkLst>
            <pc:docMk/>
            <pc:sldMk cId="2791996216" sldId="665"/>
            <ac:spMk id="7" creationId="{00000000-0000-0000-0000-000000000000}"/>
          </ac:spMkLst>
        </pc:spChg>
      </pc:sldChg>
      <pc:sldChg chg="addSp delSp modSp mod">
        <pc:chgData name="Thu Thao" userId="2c068e76ad5633ce" providerId="LiveId" clId="{F835984E-6762-4A63-B368-8956E0DBFD82}" dt="2024-06-09T10:00:58.768" v="1872" actId="20577"/>
        <pc:sldMkLst>
          <pc:docMk/>
          <pc:sldMk cId="2394798174" sldId="669"/>
        </pc:sldMkLst>
        <pc:spChg chg="mod">
          <ac:chgData name="Thu Thao" userId="2c068e76ad5633ce" providerId="LiveId" clId="{F835984E-6762-4A63-B368-8956E0DBFD82}" dt="2024-06-09T10:00:58.768" v="1872" actId="20577"/>
          <ac:spMkLst>
            <pc:docMk/>
            <pc:sldMk cId="2394798174" sldId="669"/>
            <ac:spMk id="2" creationId="{EAE0F353-07AC-2862-6EC4-58AD99C108FE}"/>
          </ac:spMkLst>
        </pc:spChg>
        <pc:spChg chg="add mod">
          <ac:chgData name="Thu Thao" userId="2c068e76ad5633ce" providerId="LiveId" clId="{F835984E-6762-4A63-B368-8956E0DBFD82}" dt="2024-06-09T10:00:07.634" v="1866" actId="14100"/>
          <ac:spMkLst>
            <pc:docMk/>
            <pc:sldMk cId="2394798174" sldId="669"/>
            <ac:spMk id="3" creationId="{85508DD4-37C7-4CEF-CF17-335724771C3F}"/>
          </ac:spMkLst>
        </pc:spChg>
        <pc:spChg chg="mod">
          <ac:chgData name="Thu Thao" userId="2c068e76ad5633ce" providerId="LiveId" clId="{F835984E-6762-4A63-B368-8956E0DBFD82}" dt="2024-06-09T04:52:32.960" v="1"/>
          <ac:spMkLst>
            <pc:docMk/>
            <pc:sldMk cId="2394798174" sldId="669"/>
            <ac:spMk id="7" creationId="{00000000-0000-0000-0000-000000000000}"/>
          </ac:spMkLst>
        </pc:spChg>
        <pc:spChg chg="del">
          <ac:chgData name="Thu Thao" userId="2c068e76ad5633ce" providerId="LiveId" clId="{F835984E-6762-4A63-B368-8956E0DBFD82}" dt="2024-06-09T09:59:51.330" v="1851" actId="478"/>
          <ac:spMkLst>
            <pc:docMk/>
            <pc:sldMk cId="2394798174" sldId="669"/>
            <ac:spMk id="8" creationId="{4FC08806-1E25-A3AF-0E32-2C5615ED0F95}"/>
          </ac:spMkLst>
        </pc:spChg>
      </pc:sldChg>
      <pc:sldChg chg="modSp del">
        <pc:chgData name="Thu Thao" userId="2c068e76ad5633ce" providerId="LiveId" clId="{F835984E-6762-4A63-B368-8956E0DBFD82}" dt="2024-06-09T10:08:06.228" v="2004" actId="47"/>
        <pc:sldMkLst>
          <pc:docMk/>
          <pc:sldMk cId="2220417322" sldId="670"/>
        </pc:sldMkLst>
        <pc:spChg chg="mod">
          <ac:chgData name="Thu Thao" userId="2c068e76ad5633ce" providerId="LiveId" clId="{F835984E-6762-4A63-B368-8956E0DBFD82}" dt="2024-06-09T04:52:32.960" v="1"/>
          <ac:spMkLst>
            <pc:docMk/>
            <pc:sldMk cId="2220417322" sldId="670"/>
            <ac:spMk id="7" creationId="{00000000-0000-0000-0000-000000000000}"/>
          </ac:spMkLst>
        </pc:spChg>
      </pc:sldChg>
      <pc:sldChg chg="addSp delSp modSp mod">
        <pc:chgData name="Thu Thao" userId="2c068e76ad5633ce" providerId="LiveId" clId="{F835984E-6762-4A63-B368-8956E0DBFD82}" dt="2024-06-09T10:13:38.997" v="2106" actId="20577"/>
        <pc:sldMkLst>
          <pc:docMk/>
          <pc:sldMk cId="202854232" sldId="671"/>
        </pc:sldMkLst>
        <pc:spChg chg="del">
          <ac:chgData name="Thu Thao" userId="2c068e76ad5633ce" providerId="LiveId" clId="{F835984E-6762-4A63-B368-8956E0DBFD82}" dt="2024-06-09T10:13:32.871" v="2099" actId="478"/>
          <ac:spMkLst>
            <pc:docMk/>
            <pc:sldMk cId="202854232" sldId="671"/>
            <ac:spMk id="2" creationId="{306C5E04-B4E0-5CB1-4C8C-3F4AA9C27FB3}"/>
          </ac:spMkLst>
        </pc:spChg>
        <pc:spChg chg="add mod">
          <ac:chgData name="Thu Thao" userId="2c068e76ad5633ce" providerId="LiveId" clId="{F835984E-6762-4A63-B368-8956E0DBFD82}" dt="2024-06-09T10:13:38.997" v="2106" actId="20577"/>
          <ac:spMkLst>
            <pc:docMk/>
            <pc:sldMk cId="202854232" sldId="671"/>
            <ac:spMk id="3" creationId="{0A2045A7-CB23-0AAB-878C-25964E354275}"/>
          </ac:spMkLst>
        </pc:spChg>
        <pc:spChg chg="mod">
          <ac:chgData name="Thu Thao" userId="2c068e76ad5633ce" providerId="LiveId" clId="{F835984E-6762-4A63-B368-8956E0DBFD82}" dt="2024-06-09T10:13:23.492" v="2098"/>
          <ac:spMkLst>
            <pc:docMk/>
            <pc:sldMk cId="202854232" sldId="671"/>
            <ac:spMk id="6" creationId="{5E63BD44-5E06-F8E9-C04A-D5B56211CFEE}"/>
          </ac:spMkLst>
        </pc:spChg>
        <pc:spChg chg="mod">
          <ac:chgData name="Thu Thao" userId="2c068e76ad5633ce" providerId="LiveId" clId="{F835984E-6762-4A63-B368-8956E0DBFD82}" dt="2024-06-09T04:52:32.960" v="1"/>
          <ac:spMkLst>
            <pc:docMk/>
            <pc:sldMk cId="202854232" sldId="671"/>
            <ac:spMk id="7" creationId="{00000000-0000-0000-0000-000000000000}"/>
          </ac:spMkLst>
        </pc:spChg>
      </pc:sldChg>
      <pc:sldChg chg="delSp modSp del mod">
        <pc:chgData name="Thu Thao" userId="2c068e76ad5633ce" providerId="LiveId" clId="{F835984E-6762-4A63-B368-8956E0DBFD82}" dt="2024-06-09T10:22:49.325" v="2194" actId="47"/>
        <pc:sldMkLst>
          <pc:docMk/>
          <pc:sldMk cId="2485245969" sldId="672"/>
        </pc:sldMkLst>
        <pc:spChg chg="del mod">
          <ac:chgData name="Thu Thao" userId="2c068e76ad5633ce" providerId="LiveId" clId="{F835984E-6762-4A63-B368-8956E0DBFD82}" dt="2024-06-09T10:22:45.776" v="2193" actId="478"/>
          <ac:spMkLst>
            <pc:docMk/>
            <pc:sldMk cId="2485245969" sldId="672"/>
            <ac:spMk id="2" creationId="{EECE2035-9324-1AC9-F03C-69453C4A0319}"/>
          </ac:spMkLst>
        </pc:spChg>
        <pc:spChg chg="mod">
          <ac:chgData name="Thu Thao" userId="2c068e76ad5633ce" providerId="LiveId" clId="{F835984E-6762-4A63-B368-8956E0DBFD82}" dt="2024-06-09T04:52:32.960" v="1"/>
          <ac:spMkLst>
            <pc:docMk/>
            <pc:sldMk cId="2485245969" sldId="672"/>
            <ac:spMk id="7" creationId="{00000000-0000-0000-0000-000000000000}"/>
          </ac:spMkLst>
        </pc:spChg>
      </pc:sldChg>
      <pc:sldChg chg="modSp del">
        <pc:chgData name="Thu Thao" userId="2c068e76ad5633ce" providerId="LiveId" clId="{F835984E-6762-4A63-B368-8956E0DBFD82}" dt="2024-06-09T10:48:59.242" v="2769" actId="47"/>
        <pc:sldMkLst>
          <pc:docMk/>
          <pc:sldMk cId="1935039884" sldId="673"/>
        </pc:sldMkLst>
        <pc:spChg chg="mod">
          <ac:chgData name="Thu Thao" userId="2c068e76ad5633ce" providerId="LiveId" clId="{F835984E-6762-4A63-B368-8956E0DBFD82}" dt="2024-06-09T04:52:32.960" v="1"/>
          <ac:spMkLst>
            <pc:docMk/>
            <pc:sldMk cId="1935039884" sldId="673"/>
            <ac:spMk id="7" creationId="{00000000-0000-0000-0000-000000000000}"/>
          </ac:spMkLst>
        </pc:spChg>
      </pc:sldChg>
      <pc:sldChg chg="modSp del">
        <pc:chgData name="Thu Thao" userId="2c068e76ad5633ce" providerId="LiveId" clId="{F835984E-6762-4A63-B368-8956E0DBFD82}" dt="2024-06-09T11:02:12.124" v="3140" actId="47"/>
        <pc:sldMkLst>
          <pc:docMk/>
          <pc:sldMk cId="1466475404" sldId="674"/>
        </pc:sldMkLst>
        <pc:spChg chg="mod">
          <ac:chgData name="Thu Thao" userId="2c068e76ad5633ce" providerId="LiveId" clId="{F835984E-6762-4A63-B368-8956E0DBFD82}" dt="2024-06-09T04:52:32.960" v="1"/>
          <ac:spMkLst>
            <pc:docMk/>
            <pc:sldMk cId="1466475404" sldId="674"/>
            <ac:spMk id="7" creationId="{00000000-0000-0000-0000-000000000000}"/>
          </ac:spMkLst>
        </pc:spChg>
      </pc:sldChg>
      <pc:sldChg chg="addSp delSp modSp mod">
        <pc:chgData name="Thu Thao" userId="2c068e76ad5633ce" providerId="LiveId" clId="{F835984E-6762-4A63-B368-8956E0DBFD82}" dt="2024-06-09T09:24:17.314" v="988"/>
        <pc:sldMkLst>
          <pc:docMk/>
          <pc:sldMk cId="2171421781" sldId="675"/>
        </pc:sldMkLst>
        <pc:spChg chg="add mod">
          <ac:chgData name="Thu Thao" userId="2c068e76ad5633ce" providerId="LiveId" clId="{F835984E-6762-4A63-B368-8956E0DBFD82}" dt="2024-06-09T09:21:46.842" v="941" actId="20577"/>
          <ac:spMkLst>
            <pc:docMk/>
            <pc:sldMk cId="2171421781" sldId="675"/>
            <ac:spMk id="2" creationId="{86A16EA9-626C-C669-2005-2AAA4B94F2D2}"/>
          </ac:spMkLst>
        </pc:spChg>
        <pc:spChg chg="mod">
          <ac:chgData name="Thu Thao" userId="2c068e76ad5633ce" providerId="LiveId" clId="{F835984E-6762-4A63-B368-8956E0DBFD82}" dt="2024-06-09T09:24:17.314" v="988"/>
          <ac:spMkLst>
            <pc:docMk/>
            <pc:sldMk cId="2171421781" sldId="675"/>
            <ac:spMk id="6" creationId="{5E63BD44-5E06-F8E9-C04A-D5B56211CFEE}"/>
          </ac:spMkLst>
        </pc:spChg>
        <pc:spChg chg="mod">
          <ac:chgData name="Thu Thao" userId="2c068e76ad5633ce" providerId="LiveId" clId="{F835984E-6762-4A63-B368-8956E0DBFD82}" dt="2024-06-09T04:52:32.960" v="1"/>
          <ac:spMkLst>
            <pc:docMk/>
            <pc:sldMk cId="2171421781" sldId="675"/>
            <ac:spMk id="7" creationId="{00000000-0000-0000-0000-000000000000}"/>
          </ac:spMkLst>
        </pc:spChg>
        <pc:spChg chg="del">
          <ac:chgData name="Thu Thao" userId="2c068e76ad5633ce" providerId="LiveId" clId="{F835984E-6762-4A63-B368-8956E0DBFD82}" dt="2024-06-09T09:21:42.738" v="934" actId="478"/>
          <ac:spMkLst>
            <pc:docMk/>
            <pc:sldMk cId="2171421781" sldId="675"/>
            <ac:spMk id="8" creationId="{4FC08806-1E25-A3AF-0E32-2C5615ED0F95}"/>
          </ac:spMkLst>
        </pc:spChg>
      </pc:sldChg>
      <pc:sldChg chg="modSp del">
        <pc:chgData name="Thu Thao" userId="2c068e76ad5633ce" providerId="LiveId" clId="{F835984E-6762-4A63-B368-8956E0DBFD82}" dt="2024-06-09T09:28:22.249" v="1147" actId="47"/>
        <pc:sldMkLst>
          <pc:docMk/>
          <pc:sldMk cId="71203300" sldId="676"/>
        </pc:sldMkLst>
        <pc:spChg chg="mod">
          <ac:chgData name="Thu Thao" userId="2c068e76ad5633ce" providerId="LiveId" clId="{F835984E-6762-4A63-B368-8956E0DBFD82}" dt="2024-06-09T04:52:32.960" v="1"/>
          <ac:spMkLst>
            <pc:docMk/>
            <pc:sldMk cId="71203300" sldId="676"/>
            <ac:spMk id="7" creationId="{00000000-0000-0000-0000-000000000000}"/>
          </ac:spMkLst>
        </pc:spChg>
      </pc:sldChg>
      <pc:sldChg chg="new del">
        <pc:chgData name="Thu Thao" userId="2c068e76ad5633ce" providerId="LiveId" clId="{F835984E-6762-4A63-B368-8956E0DBFD82}" dt="2024-06-09T06:09:31.672" v="3" actId="47"/>
        <pc:sldMkLst>
          <pc:docMk/>
          <pc:sldMk cId="1421637595" sldId="677"/>
        </pc:sldMkLst>
      </pc:sldChg>
      <pc:sldChg chg="modSp add del mod">
        <pc:chgData name="Thu Thao" userId="2c068e76ad5633ce" providerId="LiveId" clId="{F835984E-6762-4A63-B368-8956E0DBFD82}" dt="2024-06-09T09:28:07.141" v="1144" actId="47"/>
        <pc:sldMkLst>
          <pc:docMk/>
          <pc:sldMk cId="1933668566" sldId="677"/>
        </pc:sldMkLst>
        <pc:spChg chg="mod">
          <ac:chgData name="Thu Thao" userId="2c068e76ad5633ce" providerId="LiveId" clId="{F835984E-6762-4A63-B368-8956E0DBFD82}" dt="2024-06-09T09:23:56.532" v="979" actId="20577"/>
          <ac:spMkLst>
            <pc:docMk/>
            <pc:sldMk cId="1933668566" sldId="677"/>
            <ac:spMk id="6" creationId="{5E63BD44-5E06-F8E9-C04A-D5B56211CFEE}"/>
          </ac:spMkLst>
        </pc:spChg>
      </pc:sldChg>
      <pc:sldChg chg="modSp add mod">
        <pc:chgData name="Thu Thao" userId="2c068e76ad5633ce" providerId="LiveId" clId="{F835984E-6762-4A63-B368-8956E0DBFD82}" dt="2024-06-09T09:26:17.071" v="1053" actId="1035"/>
        <pc:sldMkLst>
          <pc:docMk/>
          <pc:sldMk cId="3465590214" sldId="678"/>
        </pc:sldMkLst>
        <pc:spChg chg="mod">
          <ac:chgData name="Thu Thao" userId="2c068e76ad5633ce" providerId="LiveId" clId="{F835984E-6762-4A63-B368-8956E0DBFD82}" dt="2024-06-09T09:26:17.071" v="1053" actId="1035"/>
          <ac:spMkLst>
            <pc:docMk/>
            <pc:sldMk cId="3465590214" sldId="678"/>
            <ac:spMk id="6" creationId="{5E63BD44-5E06-F8E9-C04A-D5B56211CFEE}"/>
          </ac:spMkLst>
        </pc:spChg>
      </pc:sldChg>
      <pc:sldChg chg="modSp add mod">
        <pc:chgData name="Thu Thao" userId="2c068e76ad5633ce" providerId="LiveId" clId="{F835984E-6762-4A63-B368-8956E0DBFD82}" dt="2024-06-09T09:27:16.541" v="1103" actId="115"/>
        <pc:sldMkLst>
          <pc:docMk/>
          <pc:sldMk cId="1212584956" sldId="679"/>
        </pc:sldMkLst>
        <pc:spChg chg="mod">
          <ac:chgData name="Thu Thao" userId="2c068e76ad5633ce" providerId="LiveId" clId="{F835984E-6762-4A63-B368-8956E0DBFD82}" dt="2024-06-09T09:27:16.541" v="1103" actId="115"/>
          <ac:spMkLst>
            <pc:docMk/>
            <pc:sldMk cId="1212584956" sldId="679"/>
            <ac:spMk id="6" creationId="{5E63BD44-5E06-F8E9-C04A-D5B56211CFEE}"/>
          </ac:spMkLst>
        </pc:spChg>
      </pc:sldChg>
      <pc:sldChg chg="add del">
        <pc:chgData name="Thu Thao" userId="2c068e76ad5633ce" providerId="LiveId" clId="{F835984E-6762-4A63-B368-8956E0DBFD82}" dt="2024-06-09T09:26:44.888" v="1093"/>
        <pc:sldMkLst>
          <pc:docMk/>
          <pc:sldMk cId="1161696794" sldId="680"/>
        </pc:sldMkLst>
      </pc:sldChg>
      <pc:sldChg chg="modSp add mod">
        <pc:chgData name="Thu Thao" userId="2c068e76ad5633ce" providerId="LiveId" clId="{F835984E-6762-4A63-B368-8956E0DBFD82}" dt="2024-06-09T09:28:00.653" v="1143" actId="20577"/>
        <pc:sldMkLst>
          <pc:docMk/>
          <pc:sldMk cId="1347113553" sldId="680"/>
        </pc:sldMkLst>
        <pc:spChg chg="mod">
          <ac:chgData name="Thu Thao" userId="2c068e76ad5633ce" providerId="LiveId" clId="{F835984E-6762-4A63-B368-8956E0DBFD82}" dt="2024-06-09T09:28:00.653" v="1143" actId="20577"/>
          <ac:spMkLst>
            <pc:docMk/>
            <pc:sldMk cId="1347113553" sldId="680"/>
            <ac:spMk id="6" creationId="{5E63BD44-5E06-F8E9-C04A-D5B56211CFEE}"/>
          </ac:spMkLst>
        </pc:spChg>
      </pc:sldChg>
      <pc:sldChg chg="addSp modSp add mod">
        <pc:chgData name="Thu Thao" userId="2c068e76ad5633ce" providerId="LiveId" clId="{F835984E-6762-4A63-B368-8956E0DBFD82}" dt="2024-06-09T09:38:56.997" v="1364" actId="14100"/>
        <pc:sldMkLst>
          <pc:docMk/>
          <pc:sldMk cId="1411092803" sldId="681"/>
        </pc:sldMkLst>
        <pc:spChg chg="mod">
          <ac:chgData name="Thu Thao" userId="2c068e76ad5633ce" providerId="LiveId" clId="{F835984E-6762-4A63-B368-8956E0DBFD82}" dt="2024-06-09T09:38:56.997" v="1364" actId="14100"/>
          <ac:spMkLst>
            <pc:docMk/>
            <pc:sldMk cId="1411092803" sldId="681"/>
            <ac:spMk id="2" creationId="{86A16EA9-626C-C669-2005-2AAA4B94F2D2}"/>
          </ac:spMkLst>
        </pc:spChg>
        <pc:spChg chg="add mod">
          <ac:chgData name="Thu Thao" userId="2c068e76ad5633ce" providerId="LiveId" clId="{F835984E-6762-4A63-B368-8956E0DBFD82}" dt="2024-06-09T09:33:35.548" v="1263"/>
          <ac:spMkLst>
            <pc:docMk/>
            <pc:sldMk cId="1411092803" sldId="681"/>
            <ac:spMk id="3" creationId="{6634C1A5-1023-27C3-7AC8-593D12108912}"/>
          </ac:spMkLst>
        </pc:spChg>
        <pc:spChg chg="add mod">
          <ac:chgData name="Thu Thao" userId="2c068e76ad5633ce" providerId="LiveId" clId="{F835984E-6762-4A63-B368-8956E0DBFD82}" dt="2024-06-09T09:33:38.861" v="1264"/>
          <ac:spMkLst>
            <pc:docMk/>
            <pc:sldMk cId="1411092803" sldId="681"/>
            <ac:spMk id="4" creationId="{103FE372-D4CC-2F8D-DC98-A08D2FFF14CC}"/>
          </ac:spMkLst>
        </pc:spChg>
        <pc:spChg chg="mod">
          <ac:chgData name="Thu Thao" userId="2c068e76ad5633ce" providerId="LiveId" clId="{F835984E-6762-4A63-B368-8956E0DBFD82}" dt="2024-06-09T09:33:04.624" v="1262" actId="1036"/>
          <ac:spMkLst>
            <pc:docMk/>
            <pc:sldMk cId="1411092803" sldId="681"/>
            <ac:spMk id="6" creationId="{5E63BD44-5E06-F8E9-C04A-D5B56211CFEE}"/>
          </ac:spMkLst>
        </pc:spChg>
      </pc:sldChg>
      <pc:sldChg chg="add del">
        <pc:chgData name="Thu Thao" userId="2c068e76ad5633ce" providerId="LiveId" clId="{F835984E-6762-4A63-B368-8956E0DBFD82}" dt="2024-06-09T09:39:34.071" v="1365" actId="47"/>
        <pc:sldMkLst>
          <pc:docMk/>
          <pc:sldMk cId="2037542576" sldId="682"/>
        </pc:sldMkLst>
      </pc:sldChg>
      <pc:sldChg chg="modSp add mod">
        <pc:chgData name="Thu Thao" userId="2c068e76ad5633ce" providerId="LiveId" clId="{F835984E-6762-4A63-B368-8956E0DBFD82}" dt="2024-06-09T09:38:49.561" v="1362" actId="14100"/>
        <pc:sldMkLst>
          <pc:docMk/>
          <pc:sldMk cId="2501248296" sldId="683"/>
        </pc:sldMkLst>
        <pc:spChg chg="mod">
          <ac:chgData name="Thu Thao" userId="2c068e76ad5633ce" providerId="LiveId" clId="{F835984E-6762-4A63-B368-8956E0DBFD82}" dt="2024-06-09T09:38:49.561" v="1362" actId="14100"/>
          <ac:spMkLst>
            <pc:docMk/>
            <pc:sldMk cId="2501248296" sldId="683"/>
            <ac:spMk id="2" creationId="{86A16EA9-626C-C669-2005-2AAA4B94F2D2}"/>
          </ac:spMkLst>
        </pc:spChg>
        <pc:spChg chg="mod">
          <ac:chgData name="Thu Thao" userId="2c068e76ad5633ce" providerId="LiveId" clId="{F835984E-6762-4A63-B368-8956E0DBFD82}" dt="2024-06-09T09:35:18.266" v="1303" actId="12"/>
          <ac:spMkLst>
            <pc:docMk/>
            <pc:sldMk cId="2501248296" sldId="683"/>
            <ac:spMk id="6" creationId="{5E63BD44-5E06-F8E9-C04A-D5B56211CFEE}"/>
          </ac:spMkLst>
        </pc:spChg>
      </pc:sldChg>
      <pc:sldChg chg="modSp add mod">
        <pc:chgData name="Thu Thao" userId="2c068e76ad5633ce" providerId="LiveId" clId="{F835984E-6762-4A63-B368-8956E0DBFD82}" dt="2024-06-09T09:36:01.696" v="1315" actId="403"/>
        <pc:sldMkLst>
          <pc:docMk/>
          <pc:sldMk cId="3832541212" sldId="684"/>
        </pc:sldMkLst>
        <pc:spChg chg="mod">
          <ac:chgData name="Thu Thao" userId="2c068e76ad5633ce" providerId="LiveId" clId="{F835984E-6762-4A63-B368-8956E0DBFD82}" dt="2024-06-09T09:36:01.696" v="1315" actId="403"/>
          <ac:spMkLst>
            <pc:docMk/>
            <pc:sldMk cId="3832541212" sldId="684"/>
            <ac:spMk id="6" creationId="{5E63BD44-5E06-F8E9-C04A-D5B56211CFEE}"/>
          </ac:spMkLst>
        </pc:spChg>
      </pc:sldChg>
      <pc:sldChg chg="modSp add mod">
        <pc:chgData name="Thu Thao" userId="2c068e76ad5633ce" providerId="LiveId" clId="{F835984E-6762-4A63-B368-8956E0DBFD82}" dt="2024-06-09T09:49:22.112" v="1576" actId="1036"/>
        <pc:sldMkLst>
          <pc:docMk/>
          <pc:sldMk cId="3946403826" sldId="685"/>
        </pc:sldMkLst>
        <pc:spChg chg="mod">
          <ac:chgData name="Thu Thao" userId="2c068e76ad5633ce" providerId="LiveId" clId="{F835984E-6762-4A63-B368-8956E0DBFD82}" dt="2024-06-09T09:49:16.550" v="1561" actId="1036"/>
          <ac:spMkLst>
            <pc:docMk/>
            <pc:sldMk cId="3946403826" sldId="685"/>
            <ac:spMk id="2" creationId="{86A16EA9-626C-C669-2005-2AAA4B94F2D2}"/>
          </ac:spMkLst>
        </pc:spChg>
        <pc:spChg chg="mod">
          <ac:chgData name="Thu Thao" userId="2c068e76ad5633ce" providerId="LiveId" clId="{F835984E-6762-4A63-B368-8956E0DBFD82}" dt="2024-06-09T09:49:22.112" v="1576" actId="1036"/>
          <ac:spMkLst>
            <pc:docMk/>
            <pc:sldMk cId="3946403826" sldId="685"/>
            <ac:spMk id="6" creationId="{5E63BD44-5E06-F8E9-C04A-D5B56211CFEE}"/>
          </ac:spMkLst>
        </pc:spChg>
      </pc:sldChg>
      <pc:sldChg chg="modSp add mod">
        <pc:chgData name="Thu Thao" userId="2c068e76ad5633ce" providerId="LiveId" clId="{F835984E-6762-4A63-B368-8956E0DBFD82}" dt="2024-06-09T09:53:13.892" v="1783" actId="1035"/>
        <pc:sldMkLst>
          <pc:docMk/>
          <pc:sldMk cId="265428689" sldId="686"/>
        </pc:sldMkLst>
        <pc:spChg chg="mod">
          <ac:chgData name="Thu Thao" userId="2c068e76ad5633ce" providerId="LiveId" clId="{F835984E-6762-4A63-B368-8956E0DBFD82}" dt="2024-06-09T09:53:13.892" v="1783" actId="1035"/>
          <ac:spMkLst>
            <pc:docMk/>
            <pc:sldMk cId="265428689" sldId="686"/>
            <ac:spMk id="6" creationId="{5E63BD44-5E06-F8E9-C04A-D5B56211CFEE}"/>
          </ac:spMkLst>
        </pc:spChg>
      </pc:sldChg>
      <pc:sldChg chg="modSp add mod">
        <pc:chgData name="Thu Thao" userId="2c068e76ad5633ce" providerId="LiveId" clId="{F835984E-6762-4A63-B368-8956E0DBFD82}" dt="2024-06-09T09:49:06.044" v="1546" actId="1035"/>
        <pc:sldMkLst>
          <pc:docMk/>
          <pc:sldMk cId="1812005544" sldId="687"/>
        </pc:sldMkLst>
        <pc:spChg chg="mod">
          <ac:chgData name="Thu Thao" userId="2c068e76ad5633ce" providerId="LiveId" clId="{F835984E-6762-4A63-B368-8956E0DBFD82}" dt="2024-06-09T09:49:06.044" v="1546" actId="1035"/>
          <ac:spMkLst>
            <pc:docMk/>
            <pc:sldMk cId="1812005544" sldId="687"/>
            <ac:spMk id="2" creationId="{86A16EA9-626C-C669-2005-2AAA4B94F2D2}"/>
          </ac:spMkLst>
        </pc:spChg>
        <pc:spChg chg="mod">
          <ac:chgData name="Thu Thao" userId="2c068e76ad5633ce" providerId="LiveId" clId="{F835984E-6762-4A63-B368-8956E0DBFD82}" dt="2024-06-09T09:48:54.790" v="1524" actId="1036"/>
          <ac:spMkLst>
            <pc:docMk/>
            <pc:sldMk cId="1812005544" sldId="687"/>
            <ac:spMk id="6" creationId="{5E63BD44-5E06-F8E9-C04A-D5B56211CFEE}"/>
          </ac:spMkLst>
        </pc:spChg>
      </pc:sldChg>
      <pc:sldChg chg="modSp add mod">
        <pc:chgData name="Thu Thao" userId="2c068e76ad5633ce" providerId="LiveId" clId="{F835984E-6762-4A63-B368-8956E0DBFD82}" dt="2024-06-09T09:54:24.415" v="1813" actId="1035"/>
        <pc:sldMkLst>
          <pc:docMk/>
          <pc:sldMk cId="2385828953" sldId="688"/>
        </pc:sldMkLst>
        <pc:spChg chg="mod">
          <ac:chgData name="Thu Thao" userId="2c068e76ad5633ce" providerId="LiveId" clId="{F835984E-6762-4A63-B368-8956E0DBFD82}" dt="2024-06-09T09:54:24.415" v="1813" actId="1035"/>
          <ac:spMkLst>
            <pc:docMk/>
            <pc:sldMk cId="2385828953" sldId="688"/>
            <ac:spMk id="6" creationId="{5E63BD44-5E06-F8E9-C04A-D5B56211CFEE}"/>
          </ac:spMkLst>
        </pc:spChg>
      </pc:sldChg>
      <pc:sldChg chg="modSp add del mod ord">
        <pc:chgData name="Thu Thao" userId="2c068e76ad5633ce" providerId="LiveId" clId="{F835984E-6762-4A63-B368-8956E0DBFD82}" dt="2024-06-09T10:42:25.033" v="2703" actId="47"/>
        <pc:sldMkLst>
          <pc:docMk/>
          <pc:sldMk cId="804101800" sldId="689"/>
        </pc:sldMkLst>
        <pc:graphicFrameChg chg="mod">
          <ac:chgData name="Thu Thao" userId="2c068e76ad5633ce" providerId="LiveId" clId="{F835984E-6762-4A63-B368-8956E0DBFD82}" dt="2024-06-09T10:26:55.933" v="2267"/>
          <ac:graphicFrameMkLst>
            <pc:docMk/>
            <pc:sldMk cId="804101800" sldId="689"/>
            <ac:graphicFrameMk id="14" creationId="{00000000-0000-0000-0000-000000000000}"/>
          </ac:graphicFrameMkLst>
        </pc:graphicFrameChg>
      </pc:sldChg>
      <pc:sldChg chg="modSp add mod">
        <pc:chgData name="Thu Thao" userId="2c068e76ad5633ce" providerId="LiveId" clId="{F835984E-6762-4A63-B368-8956E0DBFD82}" dt="2024-06-09T11:08:39.438" v="3154" actId="1036"/>
        <pc:sldMkLst>
          <pc:docMk/>
          <pc:sldMk cId="1669035447" sldId="690"/>
        </pc:sldMkLst>
        <pc:spChg chg="mod">
          <ac:chgData name="Thu Thao" userId="2c068e76ad5633ce" providerId="LiveId" clId="{F835984E-6762-4A63-B368-8956E0DBFD82}" dt="2024-06-09T11:08:39.438" v="3154" actId="1036"/>
          <ac:spMkLst>
            <pc:docMk/>
            <pc:sldMk cId="1669035447" sldId="690"/>
            <ac:spMk id="6" creationId="{5E63BD44-5E06-F8E9-C04A-D5B56211CFEE}"/>
          </ac:spMkLst>
        </pc:spChg>
        <pc:spChg chg="mod">
          <ac:chgData name="Thu Thao" userId="2c068e76ad5633ce" providerId="LiveId" clId="{F835984E-6762-4A63-B368-8956E0DBFD82}" dt="2024-06-09T10:07:59.806" v="2003" actId="1035"/>
          <ac:spMkLst>
            <pc:docMk/>
            <pc:sldMk cId="1669035447" sldId="690"/>
            <ac:spMk id="8" creationId="{4FC08806-1E25-A3AF-0E32-2C5615ED0F95}"/>
          </ac:spMkLst>
        </pc:spChg>
      </pc:sldChg>
      <pc:sldChg chg="modSp add mod">
        <pc:chgData name="Thu Thao" userId="2c068e76ad5633ce" providerId="LiveId" clId="{F835984E-6762-4A63-B368-8956E0DBFD82}" dt="2024-06-09T10:22:00.262" v="2184" actId="123"/>
        <pc:sldMkLst>
          <pc:docMk/>
          <pc:sldMk cId="708191689" sldId="691"/>
        </pc:sldMkLst>
        <pc:spChg chg="mod">
          <ac:chgData name="Thu Thao" userId="2c068e76ad5633ce" providerId="LiveId" clId="{F835984E-6762-4A63-B368-8956E0DBFD82}" dt="2024-06-09T10:20:56.219" v="2163" actId="20577"/>
          <ac:spMkLst>
            <pc:docMk/>
            <pc:sldMk cId="708191689" sldId="691"/>
            <ac:spMk id="2" creationId="{EECE2035-9324-1AC9-F03C-69453C4A0319}"/>
          </ac:spMkLst>
        </pc:spChg>
        <pc:spChg chg="mod">
          <ac:chgData name="Thu Thao" userId="2c068e76ad5633ce" providerId="LiveId" clId="{F835984E-6762-4A63-B368-8956E0DBFD82}" dt="2024-06-09T10:22:00.262" v="2184" actId="123"/>
          <ac:spMkLst>
            <pc:docMk/>
            <pc:sldMk cId="708191689" sldId="691"/>
            <ac:spMk id="6" creationId="{5E63BD44-5E06-F8E9-C04A-D5B56211CFEE}"/>
          </ac:spMkLst>
        </pc:spChg>
      </pc:sldChg>
      <pc:sldChg chg="modSp add mod">
        <pc:chgData name="Thu Thao" userId="2c068e76ad5633ce" providerId="LiveId" clId="{F835984E-6762-4A63-B368-8956E0DBFD82}" dt="2024-06-09T10:22:32.063" v="2191" actId="20577"/>
        <pc:sldMkLst>
          <pc:docMk/>
          <pc:sldMk cId="3623563595" sldId="692"/>
        </pc:sldMkLst>
        <pc:spChg chg="mod">
          <ac:chgData name="Thu Thao" userId="2c068e76ad5633ce" providerId="LiveId" clId="{F835984E-6762-4A63-B368-8956E0DBFD82}" dt="2024-06-09T10:22:32.063" v="2191" actId="20577"/>
          <ac:spMkLst>
            <pc:docMk/>
            <pc:sldMk cId="3623563595" sldId="692"/>
            <ac:spMk id="6" creationId="{5E63BD44-5E06-F8E9-C04A-D5B56211CFEE}"/>
          </ac:spMkLst>
        </pc:spChg>
      </pc:sldChg>
      <pc:sldChg chg="modSp add mod">
        <pc:chgData name="Thu Thao" userId="2c068e76ad5633ce" providerId="LiveId" clId="{F835984E-6762-4A63-B368-8956E0DBFD82}" dt="2024-06-09T10:35:41.028" v="2578" actId="12"/>
        <pc:sldMkLst>
          <pc:docMk/>
          <pc:sldMk cId="1839982389" sldId="693"/>
        </pc:sldMkLst>
        <pc:spChg chg="mod">
          <ac:chgData name="Thu Thao" userId="2c068e76ad5633ce" providerId="LiveId" clId="{F835984E-6762-4A63-B368-8956E0DBFD82}" dt="2024-06-09T10:35:41.028" v="2578" actId="12"/>
          <ac:spMkLst>
            <pc:docMk/>
            <pc:sldMk cId="1839982389" sldId="693"/>
            <ac:spMk id="6" creationId="{5E63BD44-5E06-F8E9-C04A-D5B56211CFEE}"/>
          </ac:spMkLst>
        </pc:spChg>
        <pc:spChg chg="mod">
          <ac:chgData name="Thu Thao" userId="2c068e76ad5633ce" providerId="LiveId" clId="{F835984E-6762-4A63-B368-8956E0DBFD82}" dt="2024-06-09T10:29:38.433" v="2354" actId="20577"/>
          <ac:spMkLst>
            <pc:docMk/>
            <pc:sldMk cId="1839982389" sldId="693"/>
            <ac:spMk id="8" creationId="{4FC08806-1E25-A3AF-0E32-2C5615ED0F95}"/>
          </ac:spMkLst>
        </pc:spChg>
      </pc:sldChg>
      <pc:sldChg chg="modSp add del mod ord">
        <pc:chgData name="Thu Thao" userId="2c068e76ad5633ce" providerId="LiveId" clId="{F835984E-6762-4A63-B368-8956E0DBFD82}" dt="2024-06-09T10:38:02.561" v="2593" actId="47"/>
        <pc:sldMkLst>
          <pc:docMk/>
          <pc:sldMk cId="2626770152" sldId="694"/>
        </pc:sldMkLst>
        <pc:spChg chg="mod">
          <ac:chgData name="Thu Thao" userId="2c068e76ad5633ce" providerId="LiveId" clId="{F835984E-6762-4A63-B368-8956E0DBFD82}" dt="2024-06-09T10:33:57.510" v="2569" actId="20577"/>
          <ac:spMkLst>
            <pc:docMk/>
            <pc:sldMk cId="2626770152" sldId="694"/>
            <ac:spMk id="2" creationId="{B1083932-8541-2508-31AB-5FAF19D5C220}"/>
          </ac:spMkLst>
        </pc:spChg>
        <pc:spChg chg="mod">
          <ac:chgData name="Thu Thao" userId="2c068e76ad5633ce" providerId="LiveId" clId="{F835984E-6762-4A63-B368-8956E0DBFD82}" dt="2024-06-09T10:33:36.963" v="2561" actId="255"/>
          <ac:spMkLst>
            <pc:docMk/>
            <pc:sldMk cId="2626770152" sldId="694"/>
            <ac:spMk id="8" creationId="{4FC08806-1E25-A3AF-0E32-2C5615ED0F95}"/>
          </ac:spMkLst>
        </pc:spChg>
      </pc:sldChg>
      <pc:sldChg chg="add del">
        <pc:chgData name="Thu Thao" userId="2c068e76ad5633ce" providerId="LiveId" clId="{F835984E-6762-4A63-B368-8956E0DBFD82}" dt="2024-06-09T10:42:50.915" v="2704" actId="47"/>
        <pc:sldMkLst>
          <pc:docMk/>
          <pc:sldMk cId="323344314" sldId="695"/>
        </pc:sldMkLst>
      </pc:sldChg>
      <pc:sldChg chg="modSp add mod">
        <pc:chgData name="Thu Thao" userId="2c068e76ad5633ce" providerId="LiveId" clId="{F835984E-6762-4A63-B368-8956E0DBFD82}" dt="2024-06-09T10:36:38.595" v="2581"/>
        <pc:sldMkLst>
          <pc:docMk/>
          <pc:sldMk cId="417474795" sldId="696"/>
        </pc:sldMkLst>
        <pc:spChg chg="mod">
          <ac:chgData name="Thu Thao" userId="2c068e76ad5633ce" providerId="LiveId" clId="{F835984E-6762-4A63-B368-8956E0DBFD82}" dt="2024-06-09T10:36:38.595" v="2581"/>
          <ac:spMkLst>
            <pc:docMk/>
            <pc:sldMk cId="417474795" sldId="696"/>
            <ac:spMk id="6" creationId="{5E63BD44-5E06-F8E9-C04A-D5B56211CFEE}"/>
          </ac:spMkLst>
        </pc:spChg>
      </pc:sldChg>
      <pc:sldChg chg="modSp add mod">
        <pc:chgData name="Thu Thao" userId="2c068e76ad5633ce" providerId="LiveId" clId="{F835984E-6762-4A63-B368-8956E0DBFD82}" dt="2024-06-09T10:37:50.574" v="2592" actId="20577"/>
        <pc:sldMkLst>
          <pc:docMk/>
          <pc:sldMk cId="2626562386" sldId="697"/>
        </pc:sldMkLst>
        <pc:spChg chg="mod">
          <ac:chgData name="Thu Thao" userId="2c068e76ad5633ce" providerId="LiveId" clId="{F835984E-6762-4A63-B368-8956E0DBFD82}" dt="2024-06-09T10:37:50.574" v="2592" actId="20577"/>
          <ac:spMkLst>
            <pc:docMk/>
            <pc:sldMk cId="2626562386" sldId="697"/>
            <ac:spMk id="6" creationId="{5E63BD44-5E06-F8E9-C04A-D5B56211CFEE}"/>
          </ac:spMkLst>
        </pc:spChg>
      </pc:sldChg>
      <pc:sldChg chg="modSp add mod">
        <pc:chgData name="Thu Thao" userId="2c068e76ad5633ce" providerId="LiveId" clId="{F835984E-6762-4A63-B368-8956E0DBFD82}" dt="2024-06-09T11:00:31.267" v="3106" actId="114"/>
        <pc:sldMkLst>
          <pc:docMk/>
          <pc:sldMk cId="879978217" sldId="698"/>
        </pc:sldMkLst>
        <pc:spChg chg="mod">
          <ac:chgData name="Thu Thao" userId="2c068e76ad5633ce" providerId="LiveId" clId="{F835984E-6762-4A63-B368-8956E0DBFD82}" dt="2024-06-09T11:00:31.267" v="3106" actId="114"/>
          <ac:spMkLst>
            <pc:docMk/>
            <pc:sldMk cId="879978217" sldId="698"/>
            <ac:spMk id="6" creationId="{5E63BD44-5E06-F8E9-C04A-D5B56211CFEE}"/>
          </ac:spMkLst>
        </pc:spChg>
        <pc:spChg chg="mod">
          <ac:chgData name="Thu Thao" userId="2c068e76ad5633ce" providerId="LiveId" clId="{F835984E-6762-4A63-B368-8956E0DBFD82}" dt="2024-06-09T10:46:04.564" v="2739" actId="20577"/>
          <ac:spMkLst>
            <pc:docMk/>
            <pc:sldMk cId="879978217" sldId="698"/>
            <ac:spMk id="8" creationId="{4FC08806-1E25-A3AF-0E32-2C5615ED0F95}"/>
          </ac:spMkLst>
        </pc:spChg>
      </pc:sldChg>
      <pc:sldChg chg="modSp add del mod">
        <pc:chgData name="Thu Thao" userId="2c068e76ad5633ce" providerId="LiveId" clId="{F835984E-6762-4A63-B368-8956E0DBFD82}" dt="2024-06-09T11:00:50.090" v="3110" actId="47"/>
        <pc:sldMkLst>
          <pc:docMk/>
          <pc:sldMk cId="4045376807" sldId="699"/>
        </pc:sldMkLst>
        <pc:spChg chg="mod">
          <ac:chgData name="Thu Thao" userId="2c068e76ad5633ce" providerId="LiveId" clId="{F835984E-6762-4A63-B368-8956E0DBFD82}" dt="2024-06-09T10:48:21.135" v="2758" actId="20577"/>
          <ac:spMkLst>
            <pc:docMk/>
            <pc:sldMk cId="4045376807" sldId="699"/>
            <ac:spMk id="6" creationId="{5E63BD44-5E06-F8E9-C04A-D5B56211CFEE}"/>
          </ac:spMkLst>
        </pc:spChg>
      </pc:sldChg>
      <pc:sldChg chg="modSp add del mod">
        <pc:chgData name="Thu Thao" userId="2c068e76ad5633ce" providerId="LiveId" clId="{F835984E-6762-4A63-B368-8956E0DBFD82}" dt="2024-06-09T11:00:50.548" v="3111" actId="47"/>
        <pc:sldMkLst>
          <pc:docMk/>
          <pc:sldMk cId="3238837353" sldId="700"/>
        </pc:sldMkLst>
        <pc:spChg chg="mod">
          <ac:chgData name="Thu Thao" userId="2c068e76ad5633ce" providerId="LiveId" clId="{F835984E-6762-4A63-B368-8956E0DBFD82}" dt="2024-06-09T10:48:46.234" v="2766" actId="20577"/>
          <ac:spMkLst>
            <pc:docMk/>
            <pc:sldMk cId="3238837353" sldId="700"/>
            <ac:spMk id="6" creationId="{5E63BD44-5E06-F8E9-C04A-D5B56211CFEE}"/>
          </ac:spMkLst>
        </pc:spChg>
      </pc:sldChg>
      <pc:sldChg chg="modSp add mod">
        <pc:chgData name="Thu Thao" userId="2c068e76ad5633ce" providerId="LiveId" clId="{F835984E-6762-4A63-B368-8956E0DBFD82}" dt="2024-06-09T10:55:09.749" v="2988" actId="20577"/>
        <pc:sldMkLst>
          <pc:docMk/>
          <pc:sldMk cId="4221112979" sldId="701"/>
        </pc:sldMkLst>
        <pc:spChg chg="mod">
          <ac:chgData name="Thu Thao" userId="2c068e76ad5633ce" providerId="LiveId" clId="{F835984E-6762-4A63-B368-8956E0DBFD82}" dt="2024-06-09T10:55:09.749" v="2988" actId="20577"/>
          <ac:spMkLst>
            <pc:docMk/>
            <pc:sldMk cId="4221112979" sldId="701"/>
            <ac:spMk id="6" creationId="{5E63BD44-5E06-F8E9-C04A-D5B56211CFEE}"/>
          </ac:spMkLst>
        </pc:spChg>
      </pc:sldChg>
      <pc:sldChg chg="modSp add del mod">
        <pc:chgData name="Thu Thao" userId="2c068e76ad5633ce" providerId="LiveId" clId="{F835984E-6762-4A63-B368-8956E0DBFD82}" dt="2024-06-09T11:00:49.696" v="3109" actId="47"/>
        <pc:sldMkLst>
          <pc:docMk/>
          <pc:sldMk cId="485426175" sldId="702"/>
        </pc:sldMkLst>
        <pc:spChg chg="mod">
          <ac:chgData name="Thu Thao" userId="2c068e76ad5633ce" providerId="LiveId" clId="{F835984E-6762-4A63-B368-8956E0DBFD82}" dt="2024-06-09T10:53:38.054" v="2971" actId="20577"/>
          <ac:spMkLst>
            <pc:docMk/>
            <pc:sldMk cId="485426175" sldId="702"/>
            <ac:spMk id="6" creationId="{5E63BD44-5E06-F8E9-C04A-D5B56211CFEE}"/>
          </ac:spMkLst>
        </pc:spChg>
      </pc:sldChg>
      <pc:sldChg chg="modSp add mod">
        <pc:chgData name="Thu Thao" userId="2c068e76ad5633ce" providerId="LiveId" clId="{F835984E-6762-4A63-B368-8956E0DBFD82}" dt="2024-06-09T11:00:25.584" v="3104" actId="114"/>
        <pc:sldMkLst>
          <pc:docMk/>
          <pc:sldMk cId="321335468" sldId="703"/>
        </pc:sldMkLst>
        <pc:spChg chg="mod">
          <ac:chgData name="Thu Thao" userId="2c068e76ad5633ce" providerId="LiveId" clId="{F835984E-6762-4A63-B368-8956E0DBFD82}" dt="2024-06-09T11:00:25.584" v="3104" actId="114"/>
          <ac:spMkLst>
            <pc:docMk/>
            <pc:sldMk cId="321335468" sldId="703"/>
            <ac:spMk id="6" creationId="{5E63BD44-5E06-F8E9-C04A-D5B56211CFEE}"/>
          </ac:spMkLst>
        </pc:spChg>
        <pc:spChg chg="mod">
          <ac:chgData name="Thu Thao" userId="2c068e76ad5633ce" providerId="LiveId" clId="{F835984E-6762-4A63-B368-8956E0DBFD82}" dt="2024-06-09T10:57:37.755" v="3072" actId="1035"/>
          <ac:spMkLst>
            <pc:docMk/>
            <pc:sldMk cId="321335468" sldId="703"/>
            <ac:spMk id="8" creationId="{4FC08806-1E25-A3AF-0E32-2C5615ED0F95}"/>
          </ac:spMkLst>
        </pc:spChg>
      </pc:sldChg>
      <pc:sldChg chg="modSp add mod">
        <pc:chgData name="Thu Thao" userId="2c068e76ad5633ce" providerId="LiveId" clId="{F835984E-6762-4A63-B368-8956E0DBFD82}" dt="2024-06-09T11:00:16.900" v="3102" actId="114"/>
        <pc:sldMkLst>
          <pc:docMk/>
          <pc:sldMk cId="1877308279" sldId="704"/>
        </pc:sldMkLst>
        <pc:spChg chg="mod">
          <ac:chgData name="Thu Thao" userId="2c068e76ad5633ce" providerId="LiveId" clId="{F835984E-6762-4A63-B368-8956E0DBFD82}" dt="2024-06-09T11:00:16.900" v="3102" actId="114"/>
          <ac:spMkLst>
            <pc:docMk/>
            <pc:sldMk cId="1877308279" sldId="704"/>
            <ac:spMk id="6" creationId="{5E63BD44-5E06-F8E9-C04A-D5B56211CFEE}"/>
          </ac:spMkLst>
        </pc:spChg>
        <pc:spChg chg="mod">
          <ac:chgData name="Thu Thao" userId="2c068e76ad5633ce" providerId="LiveId" clId="{F835984E-6762-4A63-B368-8956E0DBFD82}" dt="2024-06-09T10:58:02.040" v="3076" actId="20577"/>
          <ac:spMkLst>
            <pc:docMk/>
            <pc:sldMk cId="1877308279" sldId="704"/>
            <ac:spMk id="8" creationId="{4FC08806-1E25-A3AF-0E32-2C5615ED0F95}"/>
          </ac:spMkLst>
        </pc:spChg>
      </pc:sldChg>
    </pc:docChg>
  </pc:docChgLst>
  <pc:docChgLst>
    <pc:chgData name="Thu Thao" userId="2c068e76ad5633ce" providerId="LiveId" clId="{61A74E31-8AB1-4034-B728-50F4E5733670}"/>
    <pc:docChg chg="undo custSel addSld delSld modSld">
      <pc:chgData name="Thu Thao" userId="2c068e76ad5633ce" providerId="LiveId" clId="{61A74E31-8AB1-4034-B728-50F4E5733670}" dt="2023-09-30T14:48:38.771" v="1050" actId="1076"/>
      <pc:docMkLst>
        <pc:docMk/>
      </pc:docMkLst>
      <pc:sldChg chg="modSp mod">
        <pc:chgData name="Thu Thao" userId="2c068e76ad5633ce" providerId="LiveId" clId="{61A74E31-8AB1-4034-B728-50F4E5733670}" dt="2023-09-30T14:48:38.771" v="1050" actId="1076"/>
        <pc:sldMkLst>
          <pc:docMk/>
          <pc:sldMk cId="589610655" sldId="265"/>
        </pc:sldMkLst>
        <pc:spChg chg="mod">
          <ac:chgData name="Thu Thao" userId="2c068e76ad5633ce" providerId="LiveId" clId="{61A74E31-8AB1-4034-B728-50F4E5733670}" dt="2023-09-28T04:12:10.331" v="5"/>
          <ac:spMkLst>
            <pc:docMk/>
            <pc:sldMk cId="589610655" sldId="265"/>
            <ac:spMk id="7" creationId="{00000000-0000-0000-0000-000000000000}"/>
          </ac:spMkLst>
        </pc:spChg>
        <pc:picChg chg="mod">
          <ac:chgData name="Thu Thao" userId="2c068e76ad5633ce" providerId="LiveId" clId="{61A74E31-8AB1-4034-B728-50F4E5733670}" dt="2023-09-30T14:48:38.771" v="1050" actId="1076"/>
          <ac:picMkLst>
            <pc:docMk/>
            <pc:sldMk cId="589610655" sldId="265"/>
            <ac:picMk id="3" creationId="{00000000-0000-0000-0000-000000000000}"/>
          </ac:picMkLst>
        </pc:picChg>
      </pc:sldChg>
      <pc:sldChg chg="addSp modSp mod">
        <pc:chgData name="Thu Thao" userId="2c068e76ad5633ce" providerId="LiveId" clId="{61A74E31-8AB1-4034-B728-50F4E5733670}" dt="2023-09-30T14:01:09.797" v="529" actId="1036"/>
        <pc:sldMkLst>
          <pc:docMk/>
          <pc:sldMk cId="4212956585" sldId="365"/>
        </pc:sldMkLst>
        <pc:spChg chg="add mod ord">
          <ac:chgData name="Thu Thao" userId="2c068e76ad5633ce" providerId="LiveId" clId="{61A74E31-8AB1-4034-B728-50F4E5733670}" dt="2023-09-30T13:47:53.169" v="259" actId="1036"/>
          <ac:spMkLst>
            <pc:docMk/>
            <pc:sldMk cId="4212956585" sldId="365"/>
            <ac:spMk id="2" creationId="{F50181C0-7913-8B4C-0150-5C77C9E76DFE}"/>
          </ac:spMkLst>
        </pc:spChg>
        <pc:spChg chg="add mod">
          <ac:chgData name="Thu Thao" userId="2c068e76ad5633ce" providerId="LiveId" clId="{61A74E31-8AB1-4034-B728-50F4E5733670}" dt="2023-09-30T13:47:42.132" v="254" actId="207"/>
          <ac:spMkLst>
            <pc:docMk/>
            <pc:sldMk cId="4212956585" sldId="365"/>
            <ac:spMk id="3" creationId="{2A6F0AEC-7045-303F-4720-B019078984CA}"/>
          </ac:spMkLst>
        </pc:spChg>
        <pc:spChg chg="mod">
          <ac:chgData name="Thu Thao" userId="2c068e76ad5633ce" providerId="LiveId" clId="{61A74E31-8AB1-4034-B728-50F4E5733670}" dt="2023-09-30T13:42:23.329" v="193" actId="948"/>
          <ac:spMkLst>
            <pc:docMk/>
            <pc:sldMk cId="4212956585" sldId="365"/>
            <ac:spMk id="4" creationId="{00000000-0000-0000-0000-000000000000}"/>
          </ac:spMkLst>
        </pc:spChg>
        <pc:spChg chg="mod">
          <ac:chgData name="Thu Thao" userId="2c068e76ad5633ce" providerId="LiveId" clId="{61A74E31-8AB1-4034-B728-50F4E5733670}" dt="2023-09-30T13:46:41.447" v="249" actId="1038"/>
          <ac:spMkLst>
            <pc:docMk/>
            <pc:sldMk cId="4212956585" sldId="365"/>
            <ac:spMk id="7" creationId="{00000000-0000-0000-0000-000000000000}"/>
          </ac:spMkLst>
        </pc:spChg>
        <pc:graphicFrameChg chg="mod">
          <ac:chgData name="Thu Thao" userId="2c068e76ad5633ce" providerId="LiveId" clId="{61A74E31-8AB1-4034-B728-50F4E5733670}" dt="2023-09-30T13:47:05.183" v="252"/>
          <ac:graphicFrameMkLst>
            <pc:docMk/>
            <pc:sldMk cId="4212956585" sldId="365"/>
            <ac:graphicFrameMk id="14" creationId="{00000000-0000-0000-0000-000000000000}"/>
          </ac:graphicFrameMkLst>
        </pc:graphicFrameChg>
        <pc:picChg chg="mod">
          <ac:chgData name="Thu Thao" userId="2c068e76ad5633ce" providerId="LiveId" clId="{61A74E31-8AB1-4034-B728-50F4E5733670}" dt="2023-09-30T14:01:09.797" v="529" actId="1036"/>
          <ac:picMkLst>
            <pc:docMk/>
            <pc:sldMk cId="4212956585" sldId="365"/>
            <ac:picMk id="5" creationId="{00000000-0000-0000-0000-000000000000}"/>
          </ac:picMkLst>
        </pc:picChg>
      </pc:sldChg>
      <pc:sldChg chg="modSp">
        <pc:chgData name="Thu Thao" userId="2c068e76ad5633ce" providerId="LiveId" clId="{61A74E31-8AB1-4034-B728-50F4E5733670}" dt="2023-09-28T04:12:26.271" v="6"/>
        <pc:sldMkLst>
          <pc:docMk/>
          <pc:sldMk cId="1166080980" sldId="367"/>
        </pc:sldMkLst>
        <pc:spChg chg="mod">
          <ac:chgData name="Thu Thao" userId="2c068e76ad5633ce" providerId="LiveId" clId="{61A74E31-8AB1-4034-B728-50F4E5733670}" dt="2023-09-28T04:12:26.271" v="6"/>
          <ac:spMkLst>
            <pc:docMk/>
            <pc:sldMk cId="1166080980" sldId="367"/>
            <ac:spMk id="8" creationId="{52456086-8919-4903-82F4-3F68D7C87E67}"/>
          </ac:spMkLst>
        </pc:spChg>
      </pc:sldChg>
      <pc:sldChg chg="modSp mod">
        <pc:chgData name="Thu Thao" userId="2c068e76ad5633ce" providerId="LiveId" clId="{61A74E31-8AB1-4034-B728-50F4E5733670}" dt="2023-09-30T14:01:15.887" v="531" actId="1076"/>
        <pc:sldMkLst>
          <pc:docMk/>
          <pc:sldMk cId="645601834" sldId="490"/>
        </pc:sldMkLst>
        <pc:spChg chg="mod">
          <ac:chgData name="Thu Thao" userId="2c068e76ad5633ce" providerId="LiveId" clId="{61A74E31-8AB1-4034-B728-50F4E5733670}" dt="2023-09-30T13:59:06.278" v="474" actId="179"/>
          <ac:spMkLst>
            <pc:docMk/>
            <pc:sldMk cId="645601834" sldId="490"/>
            <ac:spMk id="6" creationId="{5E63BD44-5E06-F8E9-C04A-D5B56211CFEE}"/>
          </ac:spMkLst>
        </pc:spChg>
        <pc:spChg chg="mod">
          <ac:chgData name="Thu Thao" userId="2c068e76ad5633ce" providerId="LiveId" clId="{61A74E31-8AB1-4034-B728-50F4E5733670}" dt="2023-09-28T04:12:26.271" v="6"/>
          <ac:spMkLst>
            <pc:docMk/>
            <pc:sldMk cId="645601834" sldId="490"/>
            <ac:spMk id="7" creationId="{00000000-0000-0000-0000-000000000000}"/>
          </ac:spMkLst>
        </pc:spChg>
        <pc:spChg chg="mod">
          <ac:chgData name="Thu Thao" userId="2c068e76ad5633ce" providerId="LiveId" clId="{61A74E31-8AB1-4034-B728-50F4E5733670}" dt="2023-09-30T13:48:50.608" v="275" actId="14100"/>
          <ac:spMkLst>
            <pc:docMk/>
            <pc:sldMk cId="645601834" sldId="490"/>
            <ac:spMk id="8" creationId="{4FC08806-1E25-A3AF-0E32-2C5615ED0F95}"/>
          </ac:spMkLst>
        </pc:spChg>
        <pc:picChg chg="mod">
          <ac:chgData name="Thu Thao" userId="2c068e76ad5633ce" providerId="LiveId" clId="{61A74E31-8AB1-4034-B728-50F4E5733670}" dt="2023-09-30T14:01:15.887" v="531" actId="1076"/>
          <ac:picMkLst>
            <pc:docMk/>
            <pc:sldMk cId="645601834" sldId="490"/>
            <ac:picMk id="11" creationId="{00000000-0000-0000-0000-000000000000}"/>
          </ac:picMkLst>
        </pc:picChg>
      </pc:sldChg>
      <pc:sldChg chg="modSp mod">
        <pc:chgData name="Thu Thao" userId="2c068e76ad5633ce" providerId="LiveId" clId="{61A74E31-8AB1-4034-B728-50F4E5733670}" dt="2023-09-30T14:30:57.173" v="869" actId="1076"/>
        <pc:sldMkLst>
          <pc:docMk/>
          <pc:sldMk cId="2340192846" sldId="519"/>
        </pc:sldMkLst>
        <pc:spChg chg="mod">
          <ac:chgData name="Thu Thao" userId="2c068e76ad5633ce" providerId="LiveId" clId="{61A74E31-8AB1-4034-B728-50F4E5733670}" dt="2023-09-30T14:30:57.173" v="869" actId="1076"/>
          <ac:spMkLst>
            <pc:docMk/>
            <pc:sldMk cId="2340192846" sldId="519"/>
            <ac:spMk id="6" creationId="{5E63BD44-5E06-F8E9-C04A-D5B56211CFEE}"/>
          </ac:spMkLst>
        </pc:spChg>
        <pc:spChg chg="mod">
          <ac:chgData name="Thu Thao" userId="2c068e76ad5633ce" providerId="LiveId" clId="{61A74E31-8AB1-4034-B728-50F4E5733670}" dt="2023-09-28T04:12:26.271" v="6"/>
          <ac:spMkLst>
            <pc:docMk/>
            <pc:sldMk cId="2340192846" sldId="519"/>
            <ac:spMk id="7" creationId="{00000000-0000-0000-0000-000000000000}"/>
          </ac:spMkLst>
        </pc:spChg>
        <pc:spChg chg="mod">
          <ac:chgData name="Thu Thao" userId="2c068e76ad5633ce" providerId="LiveId" clId="{61A74E31-8AB1-4034-B728-50F4E5733670}" dt="2023-09-30T14:09:37.672" v="591" actId="403"/>
          <ac:spMkLst>
            <pc:docMk/>
            <pc:sldMk cId="2340192846" sldId="519"/>
            <ac:spMk id="8" creationId="{4FC08806-1E25-A3AF-0E32-2C5615ED0F95}"/>
          </ac:spMkLst>
        </pc:spChg>
      </pc:sldChg>
      <pc:sldChg chg="modSp mod">
        <pc:chgData name="Thu Thao" userId="2c068e76ad5633ce" providerId="LiveId" clId="{61A74E31-8AB1-4034-B728-50F4E5733670}" dt="2023-09-30T14:47:33.896" v="1049" actId="113"/>
        <pc:sldMkLst>
          <pc:docMk/>
          <pc:sldMk cId="646410701" sldId="520"/>
        </pc:sldMkLst>
        <pc:spChg chg="mod">
          <ac:chgData name="Thu Thao" userId="2c068e76ad5633ce" providerId="LiveId" clId="{61A74E31-8AB1-4034-B728-50F4E5733670}" dt="2023-09-30T14:47:33.896" v="1049" actId="113"/>
          <ac:spMkLst>
            <pc:docMk/>
            <pc:sldMk cId="646410701" sldId="520"/>
            <ac:spMk id="2" creationId="{EAE0F353-07AC-2862-6EC4-58AD99C108FE}"/>
          </ac:spMkLst>
        </pc:spChg>
        <pc:spChg chg="mod">
          <ac:chgData name="Thu Thao" userId="2c068e76ad5633ce" providerId="LiveId" clId="{61A74E31-8AB1-4034-B728-50F4E5733670}" dt="2023-09-28T04:12:26.271" v="6"/>
          <ac:spMkLst>
            <pc:docMk/>
            <pc:sldMk cId="646410701" sldId="520"/>
            <ac:spMk id="7" creationId="{00000000-0000-0000-0000-000000000000}"/>
          </ac:spMkLst>
        </pc:spChg>
        <pc:spChg chg="mod">
          <ac:chgData name="Thu Thao" userId="2c068e76ad5633ce" providerId="LiveId" clId="{61A74E31-8AB1-4034-B728-50F4E5733670}" dt="2023-09-30T14:11:53.583" v="629" actId="1038"/>
          <ac:spMkLst>
            <pc:docMk/>
            <pc:sldMk cId="646410701" sldId="520"/>
            <ac:spMk id="8" creationId="{4FC08806-1E25-A3AF-0E32-2C5615ED0F95}"/>
          </ac:spMkLst>
        </pc:spChg>
      </pc:sldChg>
      <pc:sldChg chg="addSp delSp modSp del mod">
        <pc:chgData name="Thu Thao" userId="2c068e76ad5633ce" providerId="LiveId" clId="{61A74E31-8AB1-4034-B728-50F4E5733670}" dt="2023-09-30T14:06:27.969" v="566" actId="47"/>
        <pc:sldMkLst>
          <pc:docMk/>
          <pc:sldMk cId="4050459788" sldId="569"/>
        </pc:sldMkLst>
        <pc:spChg chg="add del">
          <ac:chgData name="Thu Thao" userId="2c068e76ad5633ce" providerId="LiveId" clId="{61A74E31-8AB1-4034-B728-50F4E5733670}" dt="2023-09-30T13:50:17.278" v="293" actId="22"/>
          <ac:spMkLst>
            <pc:docMk/>
            <pc:sldMk cId="4050459788" sldId="569"/>
            <ac:spMk id="3" creationId="{8B89C4CF-BEB6-A9D0-477E-E7DC73CCA831}"/>
          </ac:spMkLst>
        </pc:spChg>
        <pc:spChg chg="add mod">
          <ac:chgData name="Thu Thao" userId="2c068e76ad5633ce" providerId="LiveId" clId="{61A74E31-8AB1-4034-B728-50F4E5733670}" dt="2023-09-30T13:50:31.955" v="312" actId="20577"/>
          <ac:spMkLst>
            <pc:docMk/>
            <pc:sldMk cId="4050459788" sldId="569"/>
            <ac:spMk id="4" creationId="{48ACD4EB-6CB3-9B31-CFBB-B5C20F41FC72}"/>
          </ac:spMkLst>
        </pc:spChg>
        <pc:spChg chg="mod">
          <ac:chgData name="Thu Thao" userId="2c068e76ad5633ce" providerId="LiveId" clId="{61A74E31-8AB1-4034-B728-50F4E5733670}" dt="2023-09-28T04:12:26.271" v="6"/>
          <ac:spMkLst>
            <pc:docMk/>
            <pc:sldMk cId="4050459788" sldId="569"/>
            <ac:spMk id="7" creationId="{00000000-0000-0000-0000-000000000000}"/>
          </ac:spMkLst>
        </pc:spChg>
        <pc:spChg chg="del">
          <ac:chgData name="Thu Thao" userId="2c068e76ad5633ce" providerId="LiveId" clId="{61A74E31-8AB1-4034-B728-50F4E5733670}" dt="2023-09-30T13:50:15.984" v="291" actId="478"/>
          <ac:spMkLst>
            <pc:docMk/>
            <pc:sldMk cId="4050459788" sldId="569"/>
            <ac:spMk id="8" creationId="{4FC08806-1E25-A3AF-0E32-2C5615ED0F95}"/>
          </ac:spMkLst>
        </pc:spChg>
      </pc:sldChg>
      <pc:sldChg chg="modSp del">
        <pc:chgData name="Thu Thao" userId="2c068e76ad5633ce" providerId="LiveId" clId="{61A74E31-8AB1-4034-B728-50F4E5733670}" dt="2023-09-30T14:12:41.564" v="640" actId="47"/>
        <pc:sldMkLst>
          <pc:docMk/>
          <pc:sldMk cId="1467041290" sldId="570"/>
        </pc:sldMkLst>
        <pc:spChg chg="mod">
          <ac:chgData name="Thu Thao" userId="2c068e76ad5633ce" providerId="LiveId" clId="{61A74E31-8AB1-4034-B728-50F4E5733670}" dt="2023-09-28T04:12:26.271" v="6"/>
          <ac:spMkLst>
            <pc:docMk/>
            <pc:sldMk cId="1467041290" sldId="570"/>
            <ac:spMk id="7" creationId="{00000000-0000-0000-0000-000000000000}"/>
          </ac:spMkLst>
        </pc:spChg>
      </pc:sldChg>
      <pc:sldChg chg="modSp mod">
        <pc:chgData name="Thu Thao" userId="2c068e76ad5633ce" providerId="LiveId" clId="{61A74E31-8AB1-4034-B728-50F4E5733670}" dt="2023-09-30T14:31:09.514" v="870" actId="20577"/>
        <pc:sldMkLst>
          <pc:docMk/>
          <pc:sldMk cId="2341696524" sldId="571"/>
        </pc:sldMkLst>
        <pc:spChg chg="mod">
          <ac:chgData name="Thu Thao" userId="2c068e76ad5633ce" providerId="LiveId" clId="{61A74E31-8AB1-4034-B728-50F4E5733670}" dt="2023-09-30T14:14:15.306" v="660" actId="14100"/>
          <ac:spMkLst>
            <pc:docMk/>
            <pc:sldMk cId="2341696524" sldId="571"/>
            <ac:spMk id="2" creationId="{98A29364-2497-EA85-A4B8-8DDBAE27655A}"/>
          </ac:spMkLst>
        </pc:spChg>
        <pc:spChg chg="mod">
          <ac:chgData name="Thu Thao" userId="2c068e76ad5633ce" providerId="LiveId" clId="{61A74E31-8AB1-4034-B728-50F4E5733670}" dt="2023-09-30T14:31:09.514" v="870" actId="20577"/>
          <ac:spMkLst>
            <pc:docMk/>
            <pc:sldMk cId="2341696524" sldId="571"/>
            <ac:spMk id="6" creationId="{5E63BD44-5E06-F8E9-C04A-D5B56211CFEE}"/>
          </ac:spMkLst>
        </pc:spChg>
        <pc:spChg chg="mod">
          <ac:chgData name="Thu Thao" userId="2c068e76ad5633ce" providerId="LiveId" clId="{61A74E31-8AB1-4034-B728-50F4E5733670}" dt="2023-09-28T04:12:26.271" v="6"/>
          <ac:spMkLst>
            <pc:docMk/>
            <pc:sldMk cId="2341696524" sldId="571"/>
            <ac:spMk id="7" creationId="{00000000-0000-0000-0000-000000000000}"/>
          </ac:spMkLst>
        </pc:spChg>
      </pc:sldChg>
      <pc:sldChg chg="addSp delSp modSp mod">
        <pc:chgData name="Thu Thao" userId="2c068e76ad5633ce" providerId="LiveId" clId="{61A74E31-8AB1-4034-B728-50F4E5733670}" dt="2023-09-30T14:23:46.604" v="775" actId="1076"/>
        <pc:sldMkLst>
          <pc:docMk/>
          <pc:sldMk cId="2976591380" sldId="572"/>
        </pc:sldMkLst>
        <pc:spChg chg="add del">
          <ac:chgData name="Thu Thao" userId="2c068e76ad5633ce" providerId="LiveId" clId="{61A74E31-8AB1-4034-B728-50F4E5733670}" dt="2023-09-30T14:17:35.434" v="685" actId="22"/>
          <ac:spMkLst>
            <pc:docMk/>
            <pc:sldMk cId="2976591380" sldId="572"/>
            <ac:spMk id="3" creationId="{B32CB7C2-38B9-89C1-9D25-6F800B55BC39}"/>
          </ac:spMkLst>
        </pc:spChg>
        <pc:spChg chg="mod">
          <ac:chgData name="Thu Thao" userId="2c068e76ad5633ce" providerId="LiveId" clId="{61A74E31-8AB1-4034-B728-50F4E5733670}" dt="2023-09-30T14:23:46.604" v="775" actId="1076"/>
          <ac:spMkLst>
            <pc:docMk/>
            <pc:sldMk cId="2976591380" sldId="572"/>
            <ac:spMk id="6" creationId="{5E63BD44-5E06-F8E9-C04A-D5B56211CFEE}"/>
          </ac:spMkLst>
        </pc:spChg>
        <pc:spChg chg="mod">
          <ac:chgData name="Thu Thao" userId="2c068e76ad5633ce" providerId="LiveId" clId="{61A74E31-8AB1-4034-B728-50F4E5733670}" dt="2023-09-28T04:12:26.271" v="6"/>
          <ac:spMkLst>
            <pc:docMk/>
            <pc:sldMk cId="2976591380" sldId="572"/>
            <ac:spMk id="7" creationId="{00000000-0000-0000-0000-000000000000}"/>
          </ac:spMkLst>
        </pc:spChg>
        <pc:spChg chg="mod">
          <ac:chgData name="Thu Thao" userId="2c068e76ad5633ce" providerId="LiveId" clId="{61A74E31-8AB1-4034-B728-50F4E5733670}" dt="2023-09-30T14:21:40.664" v="759" actId="1076"/>
          <ac:spMkLst>
            <pc:docMk/>
            <pc:sldMk cId="2976591380" sldId="572"/>
            <ac:spMk id="8" creationId="{4FC08806-1E25-A3AF-0E32-2C5615ED0F95}"/>
          </ac:spMkLst>
        </pc:spChg>
      </pc:sldChg>
      <pc:sldChg chg="modSp del">
        <pc:chgData name="Thu Thao" userId="2c068e76ad5633ce" providerId="LiveId" clId="{61A74E31-8AB1-4034-B728-50F4E5733670}" dt="2023-09-30T14:27:43.213" v="827" actId="47"/>
        <pc:sldMkLst>
          <pc:docMk/>
          <pc:sldMk cId="3338239428" sldId="573"/>
        </pc:sldMkLst>
        <pc:spChg chg="mod">
          <ac:chgData name="Thu Thao" userId="2c068e76ad5633ce" providerId="LiveId" clId="{61A74E31-8AB1-4034-B728-50F4E5733670}" dt="2023-09-28T04:12:26.271" v="6"/>
          <ac:spMkLst>
            <pc:docMk/>
            <pc:sldMk cId="3338239428" sldId="573"/>
            <ac:spMk id="7" creationId="{00000000-0000-0000-0000-000000000000}"/>
          </ac:spMkLst>
        </pc:spChg>
      </pc:sldChg>
      <pc:sldChg chg="modSp del">
        <pc:chgData name="Thu Thao" userId="2c068e76ad5633ce" providerId="LiveId" clId="{61A74E31-8AB1-4034-B728-50F4E5733670}" dt="2023-09-30T14:27:45.103" v="828" actId="47"/>
        <pc:sldMkLst>
          <pc:docMk/>
          <pc:sldMk cId="1580579717" sldId="574"/>
        </pc:sldMkLst>
        <pc:spChg chg="mod">
          <ac:chgData name="Thu Thao" userId="2c068e76ad5633ce" providerId="LiveId" clId="{61A74E31-8AB1-4034-B728-50F4E5733670}" dt="2023-09-28T04:12:26.271" v="6"/>
          <ac:spMkLst>
            <pc:docMk/>
            <pc:sldMk cId="1580579717" sldId="574"/>
            <ac:spMk id="7" creationId="{00000000-0000-0000-0000-000000000000}"/>
          </ac:spMkLst>
        </pc:spChg>
      </pc:sldChg>
      <pc:sldChg chg="modSp mod">
        <pc:chgData name="Thu Thao" userId="2c068e76ad5633ce" providerId="LiveId" clId="{61A74E31-8AB1-4034-B728-50F4E5733670}" dt="2023-09-30T14:46:46.049" v="1043" actId="113"/>
        <pc:sldMkLst>
          <pc:docMk/>
          <pc:sldMk cId="1480554525" sldId="575"/>
        </pc:sldMkLst>
        <pc:spChg chg="mod">
          <ac:chgData name="Thu Thao" userId="2c068e76ad5633ce" providerId="LiveId" clId="{61A74E31-8AB1-4034-B728-50F4E5733670}" dt="2023-09-30T14:46:46.049" v="1043" actId="113"/>
          <ac:spMkLst>
            <pc:docMk/>
            <pc:sldMk cId="1480554525" sldId="575"/>
            <ac:spMk id="6" creationId="{5E63BD44-5E06-F8E9-C04A-D5B56211CFEE}"/>
          </ac:spMkLst>
        </pc:spChg>
        <pc:spChg chg="mod">
          <ac:chgData name="Thu Thao" userId="2c068e76ad5633ce" providerId="LiveId" clId="{61A74E31-8AB1-4034-B728-50F4E5733670}" dt="2023-09-28T04:12:26.271" v="6"/>
          <ac:spMkLst>
            <pc:docMk/>
            <pc:sldMk cId="1480554525" sldId="575"/>
            <ac:spMk id="7" creationId="{00000000-0000-0000-0000-000000000000}"/>
          </ac:spMkLst>
        </pc:spChg>
        <pc:spChg chg="mod">
          <ac:chgData name="Thu Thao" userId="2c068e76ad5633ce" providerId="LiveId" clId="{61A74E31-8AB1-4034-B728-50F4E5733670}" dt="2023-09-30T14:27:55.477" v="829"/>
          <ac:spMkLst>
            <pc:docMk/>
            <pc:sldMk cId="1480554525" sldId="575"/>
            <ac:spMk id="8" creationId="{4FC08806-1E25-A3AF-0E32-2C5615ED0F95}"/>
          </ac:spMkLst>
        </pc:spChg>
      </pc:sldChg>
      <pc:sldChg chg="modSp mod">
        <pc:chgData name="Thu Thao" userId="2c068e76ad5633ce" providerId="LiveId" clId="{61A74E31-8AB1-4034-B728-50F4E5733670}" dt="2023-09-30T14:46:25.247" v="1040" actId="1076"/>
        <pc:sldMkLst>
          <pc:docMk/>
          <pc:sldMk cId="4039360505" sldId="576"/>
        </pc:sldMkLst>
        <pc:spChg chg="mod">
          <ac:chgData name="Thu Thao" userId="2c068e76ad5633ce" providerId="LiveId" clId="{61A74E31-8AB1-4034-B728-50F4E5733670}" dt="2023-09-30T14:46:25.247" v="1040" actId="1076"/>
          <ac:spMkLst>
            <pc:docMk/>
            <pc:sldMk cId="4039360505" sldId="576"/>
            <ac:spMk id="6" creationId="{5E63BD44-5E06-F8E9-C04A-D5B56211CFEE}"/>
          </ac:spMkLst>
        </pc:spChg>
        <pc:spChg chg="mod">
          <ac:chgData name="Thu Thao" userId="2c068e76ad5633ce" providerId="LiveId" clId="{61A74E31-8AB1-4034-B728-50F4E5733670}" dt="2023-09-28T04:12:26.271" v="6"/>
          <ac:spMkLst>
            <pc:docMk/>
            <pc:sldMk cId="4039360505" sldId="576"/>
            <ac:spMk id="7" creationId="{00000000-0000-0000-0000-000000000000}"/>
          </ac:spMkLst>
        </pc:spChg>
        <pc:spChg chg="mod">
          <ac:chgData name="Thu Thao" userId="2c068e76ad5633ce" providerId="LiveId" clId="{61A74E31-8AB1-4034-B728-50F4E5733670}" dt="2023-09-30T14:30:16.407" v="863"/>
          <ac:spMkLst>
            <pc:docMk/>
            <pc:sldMk cId="4039360505" sldId="576"/>
            <ac:spMk id="8" creationId="{4FC08806-1E25-A3AF-0E32-2C5615ED0F95}"/>
          </ac:spMkLst>
        </pc:spChg>
      </pc:sldChg>
      <pc:sldChg chg="modSp mod">
        <pc:chgData name="Thu Thao" userId="2c068e76ad5633ce" providerId="LiveId" clId="{61A74E31-8AB1-4034-B728-50F4E5733670}" dt="2023-09-30T14:36:37.452" v="899" actId="255"/>
        <pc:sldMkLst>
          <pc:docMk/>
          <pc:sldMk cId="56641792" sldId="577"/>
        </pc:sldMkLst>
        <pc:spChg chg="mod">
          <ac:chgData name="Thu Thao" userId="2c068e76ad5633ce" providerId="LiveId" clId="{61A74E31-8AB1-4034-B728-50F4E5733670}" dt="2023-09-30T14:36:37.452" v="899" actId="255"/>
          <ac:spMkLst>
            <pc:docMk/>
            <pc:sldMk cId="56641792" sldId="577"/>
            <ac:spMk id="6" creationId="{5E63BD44-5E06-F8E9-C04A-D5B56211CFEE}"/>
          </ac:spMkLst>
        </pc:spChg>
        <pc:spChg chg="mod">
          <ac:chgData name="Thu Thao" userId="2c068e76ad5633ce" providerId="LiveId" clId="{61A74E31-8AB1-4034-B728-50F4E5733670}" dt="2023-09-28T04:12:26.271" v="6"/>
          <ac:spMkLst>
            <pc:docMk/>
            <pc:sldMk cId="56641792" sldId="577"/>
            <ac:spMk id="7" creationId="{00000000-0000-0000-0000-000000000000}"/>
          </ac:spMkLst>
        </pc:spChg>
        <pc:spChg chg="mod">
          <ac:chgData name="Thu Thao" userId="2c068e76ad5633ce" providerId="LiveId" clId="{61A74E31-8AB1-4034-B728-50F4E5733670}" dt="2023-09-30T14:35:22.972" v="882"/>
          <ac:spMkLst>
            <pc:docMk/>
            <pc:sldMk cId="56641792" sldId="577"/>
            <ac:spMk id="8" creationId="{4FC08806-1E25-A3AF-0E32-2C5615ED0F95}"/>
          </ac:spMkLst>
        </pc:spChg>
      </pc:sldChg>
      <pc:sldChg chg="modSp mod">
        <pc:chgData name="Thu Thao" userId="2c068e76ad5633ce" providerId="LiveId" clId="{61A74E31-8AB1-4034-B728-50F4E5733670}" dt="2023-09-30T14:37:29.874" v="908" actId="403"/>
        <pc:sldMkLst>
          <pc:docMk/>
          <pc:sldMk cId="2485346461" sldId="578"/>
        </pc:sldMkLst>
        <pc:spChg chg="mod">
          <ac:chgData name="Thu Thao" userId="2c068e76ad5633ce" providerId="LiveId" clId="{61A74E31-8AB1-4034-B728-50F4E5733670}" dt="2023-09-30T14:37:29.874" v="908" actId="403"/>
          <ac:spMkLst>
            <pc:docMk/>
            <pc:sldMk cId="2485346461" sldId="578"/>
            <ac:spMk id="6" creationId="{5E63BD44-5E06-F8E9-C04A-D5B56211CFEE}"/>
          </ac:spMkLst>
        </pc:spChg>
        <pc:spChg chg="mod">
          <ac:chgData name="Thu Thao" userId="2c068e76ad5633ce" providerId="LiveId" clId="{61A74E31-8AB1-4034-B728-50F4E5733670}" dt="2023-09-28T04:12:26.271" v="6"/>
          <ac:spMkLst>
            <pc:docMk/>
            <pc:sldMk cId="2485346461" sldId="578"/>
            <ac:spMk id="7" creationId="{00000000-0000-0000-0000-000000000000}"/>
          </ac:spMkLst>
        </pc:spChg>
        <pc:spChg chg="mod">
          <ac:chgData name="Thu Thao" userId="2c068e76ad5633ce" providerId="LiveId" clId="{61A74E31-8AB1-4034-B728-50F4E5733670}" dt="2023-09-30T14:36:51.551" v="901" actId="14100"/>
          <ac:spMkLst>
            <pc:docMk/>
            <pc:sldMk cId="2485346461" sldId="578"/>
            <ac:spMk id="8" creationId="{4FC08806-1E25-A3AF-0E32-2C5615ED0F95}"/>
          </ac:spMkLst>
        </pc:spChg>
      </pc:sldChg>
      <pc:sldChg chg="modSp mod">
        <pc:chgData name="Thu Thao" userId="2c068e76ad5633ce" providerId="LiveId" clId="{61A74E31-8AB1-4034-B728-50F4E5733670}" dt="2023-09-30T14:39:41.606" v="927" actId="20577"/>
        <pc:sldMkLst>
          <pc:docMk/>
          <pc:sldMk cId="299622236" sldId="579"/>
        </pc:sldMkLst>
        <pc:spChg chg="mod">
          <ac:chgData name="Thu Thao" userId="2c068e76ad5633ce" providerId="LiveId" clId="{61A74E31-8AB1-4034-B728-50F4E5733670}" dt="2023-09-30T14:39:30.184" v="926" actId="948"/>
          <ac:spMkLst>
            <pc:docMk/>
            <pc:sldMk cId="299622236" sldId="579"/>
            <ac:spMk id="6" creationId="{5E63BD44-5E06-F8E9-C04A-D5B56211CFEE}"/>
          </ac:spMkLst>
        </pc:spChg>
        <pc:spChg chg="mod">
          <ac:chgData name="Thu Thao" userId="2c068e76ad5633ce" providerId="LiveId" clId="{61A74E31-8AB1-4034-B728-50F4E5733670}" dt="2023-09-28T04:12:26.271" v="6"/>
          <ac:spMkLst>
            <pc:docMk/>
            <pc:sldMk cId="299622236" sldId="579"/>
            <ac:spMk id="7" creationId="{00000000-0000-0000-0000-000000000000}"/>
          </ac:spMkLst>
        </pc:spChg>
        <pc:spChg chg="mod">
          <ac:chgData name="Thu Thao" userId="2c068e76ad5633ce" providerId="LiveId" clId="{61A74E31-8AB1-4034-B728-50F4E5733670}" dt="2023-09-30T14:39:41.606" v="927" actId="20577"/>
          <ac:spMkLst>
            <pc:docMk/>
            <pc:sldMk cId="299622236" sldId="579"/>
            <ac:spMk id="8" creationId="{4FC08806-1E25-A3AF-0E32-2C5615ED0F95}"/>
          </ac:spMkLst>
        </pc:spChg>
      </pc:sldChg>
      <pc:sldChg chg="modSp mod">
        <pc:chgData name="Thu Thao" userId="2c068e76ad5633ce" providerId="LiveId" clId="{61A74E31-8AB1-4034-B728-50F4E5733670}" dt="2023-09-30T14:40:17.505" v="940" actId="20577"/>
        <pc:sldMkLst>
          <pc:docMk/>
          <pc:sldMk cId="3079736239" sldId="580"/>
        </pc:sldMkLst>
        <pc:spChg chg="mod">
          <ac:chgData name="Thu Thao" userId="2c068e76ad5633ce" providerId="LiveId" clId="{61A74E31-8AB1-4034-B728-50F4E5733670}" dt="2023-09-30T14:40:17.505" v="940" actId="20577"/>
          <ac:spMkLst>
            <pc:docMk/>
            <pc:sldMk cId="3079736239" sldId="580"/>
            <ac:spMk id="6" creationId="{5E63BD44-5E06-F8E9-C04A-D5B56211CFEE}"/>
          </ac:spMkLst>
        </pc:spChg>
        <pc:spChg chg="mod">
          <ac:chgData name="Thu Thao" userId="2c068e76ad5633ce" providerId="LiveId" clId="{61A74E31-8AB1-4034-B728-50F4E5733670}" dt="2023-09-28T04:12:26.271" v="6"/>
          <ac:spMkLst>
            <pc:docMk/>
            <pc:sldMk cId="3079736239" sldId="580"/>
            <ac:spMk id="7" creationId="{00000000-0000-0000-0000-000000000000}"/>
          </ac:spMkLst>
        </pc:spChg>
        <pc:spChg chg="mod">
          <ac:chgData name="Thu Thao" userId="2c068e76ad5633ce" providerId="LiveId" clId="{61A74E31-8AB1-4034-B728-50F4E5733670}" dt="2023-09-30T14:39:53.151" v="929" actId="20577"/>
          <ac:spMkLst>
            <pc:docMk/>
            <pc:sldMk cId="3079736239" sldId="580"/>
            <ac:spMk id="8" creationId="{4FC08806-1E25-A3AF-0E32-2C5615ED0F95}"/>
          </ac:spMkLst>
        </pc:spChg>
      </pc:sldChg>
      <pc:sldChg chg="addSp delSp modSp mod">
        <pc:chgData name="Thu Thao" userId="2c068e76ad5633ce" providerId="LiveId" clId="{61A74E31-8AB1-4034-B728-50F4E5733670}" dt="2023-09-30T14:41:29.747" v="949" actId="22"/>
        <pc:sldMkLst>
          <pc:docMk/>
          <pc:sldMk cId="736582985" sldId="581"/>
        </pc:sldMkLst>
        <pc:spChg chg="add del">
          <ac:chgData name="Thu Thao" userId="2c068e76ad5633ce" providerId="LiveId" clId="{61A74E31-8AB1-4034-B728-50F4E5733670}" dt="2023-09-30T14:41:25.586" v="947" actId="22"/>
          <ac:spMkLst>
            <pc:docMk/>
            <pc:sldMk cId="736582985" sldId="581"/>
            <ac:spMk id="3" creationId="{C0394586-4BE1-0654-4813-030515706F2B}"/>
          </ac:spMkLst>
        </pc:spChg>
        <pc:spChg chg="add del">
          <ac:chgData name="Thu Thao" userId="2c068e76ad5633ce" providerId="LiveId" clId="{61A74E31-8AB1-4034-B728-50F4E5733670}" dt="2023-09-30T14:41:29.747" v="949" actId="22"/>
          <ac:spMkLst>
            <pc:docMk/>
            <pc:sldMk cId="736582985" sldId="581"/>
            <ac:spMk id="5" creationId="{51B0DC0E-2C37-F07D-27F2-9CAEF3ADE955}"/>
          </ac:spMkLst>
        </pc:spChg>
        <pc:spChg chg="mod">
          <ac:chgData name="Thu Thao" userId="2c068e76ad5633ce" providerId="LiveId" clId="{61A74E31-8AB1-4034-B728-50F4E5733670}" dt="2023-09-30T14:41:18.010" v="945" actId="1076"/>
          <ac:spMkLst>
            <pc:docMk/>
            <pc:sldMk cId="736582985" sldId="581"/>
            <ac:spMk id="6" creationId="{5E63BD44-5E06-F8E9-C04A-D5B56211CFEE}"/>
          </ac:spMkLst>
        </pc:spChg>
        <pc:spChg chg="mod">
          <ac:chgData name="Thu Thao" userId="2c068e76ad5633ce" providerId="LiveId" clId="{61A74E31-8AB1-4034-B728-50F4E5733670}" dt="2023-09-28T04:12:26.271" v="6"/>
          <ac:spMkLst>
            <pc:docMk/>
            <pc:sldMk cId="736582985" sldId="581"/>
            <ac:spMk id="7" creationId="{00000000-0000-0000-0000-000000000000}"/>
          </ac:spMkLst>
        </pc:spChg>
        <pc:spChg chg="mod">
          <ac:chgData name="Thu Thao" userId="2c068e76ad5633ce" providerId="LiveId" clId="{61A74E31-8AB1-4034-B728-50F4E5733670}" dt="2023-09-30T14:41:05.546" v="943" actId="14100"/>
          <ac:spMkLst>
            <pc:docMk/>
            <pc:sldMk cId="736582985" sldId="581"/>
            <ac:spMk id="8" creationId="{4FC08806-1E25-A3AF-0E32-2C5615ED0F95}"/>
          </ac:spMkLst>
        </pc:spChg>
      </pc:sldChg>
      <pc:sldChg chg="modSp del">
        <pc:chgData name="Thu Thao" userId="2c068e76ad5633ce" providerId="LiveId" clId="{61A74E31-8AB1-4034-B728-50F4E5733670}" dt="2023-09-30T14:42:13.392" v="963" actId="47"/>
        <pc:sldMkLst>
          <pc:docMk/>
          <pc:sldMk cId="1760561692" sldId="582"/>
        </pc:sldMkLst>
        <pc:spChg chg="mod">
          <ac:chgData name="Thu Thao" userId="2c068e76ad5633ce" providerId="LiveId" clId="{61A74E31-8AB1-4034-B728-50F4E5733670}" dt="2023-09-28T04:12:26.271" v="6"/>
          <ac:spMkLst>
            <pc:docMk/>
            <pc:sldMk cId="1760561692" sldId="582"/>
            <ac:spMk id="7" creationId="{00000000-0000-0000-0000-000000000000}"/>
          </ac:spMkLst>
        </pc:spChg>
      </pc:sldChg>
      <pc:sldChg chg="modSp del">
        <pc:chgData name="Thu Thao" userId="2c068e76ad5633ce" providerId="LiveId" clId="{61A74E31-8AB1-4034-B728-50F4E5733670}" dt="2023-09-30T14:42:14.937" v="964" actId="47"/>
        <pc:sldMkLst>
          <pc:docMk/>
          <pc:sldMk cId="4133474611" sldId="583"/>
        </pc:sldMkLst>
        <pc:spChg chg="mod">
          <ac:chgData name="Thu Thao" userId="2c068e76ad5633ce" providerId="LiveId" clId="{61A74E31-8AB1-4034-B728-50F4E5733670}" dt="2023-09-28T04:12:26.271" v="6"/>
          <ac:spMkLst>
            <pc:docMk/>
            <pc:sldMk cId="4133474611" sldId="583"/>
            <ac:spMk id="7" creationId="{00000000-0000-0000-0000-000000000000}"/>
          </ac:spMkLst>
        </pc:spChg>
      </pc:sldChg>
      <pc:sldChg chg="modSp mod">
        <pc:chgData name="Thu Thao" userId="2c068e76ad5633ce" providerId="LiveId" clId="{61A74E31-8AB1-4034-B728-50F4E5733670}" dt="2023-09-30T14:43:01.837" v="979" actId="1036"/>
        <pc:sldMkLst>
          <pc:docMk/>
          <pc:sldMk cId="3428620081" sldId="584"/>
        </pc:sldMkLst>
        <pc:spChg chg="mod">
          <ac:chgData name="Thu Thao" userId="2c068e76ad5633ce" providerId="LiveId" clId="{61A74E31-8AB1-4034-B728-50F4E5733670}" dt="2023-09-30T14:43:01.837" v="979" actId="1036"/>
          <ac:spMkLst>
            <pc:docMk/>
            <pc:sldMk cId="3428620081" sldId="584"/>
            <ac:spMk id="6" creationId="{5E63BD44-5E06-F8E9-C04A-D5B56211CFEE}"/>
          </ac:spMkLst>
        </pc:spChg>
        <pc:spChg chg="mod">
          <ac:chgData name="Thu Thao" userId="2c068e76ad5633ce" providerId="LiveId" clId="{61A74E31-8AB1-4034-B728-50F4E5733670}" dt="2023-09-28T04:12:26.271" v="6"/>
          <ac:spMkLst>
            <pc:docMk/>
            <pc:sldMk cId="3428620081" sldId="584"/>
            <ac:spMk id="7" creationId="{00000000-0000-0000-0000-000000000000}"/>
          </ac:spMkLst>
        </pc:spChg>
        <pc:spChg chg="mod">
          <ac:chgData name="Thu Thao" userId="2c068e76ad5633ce" providerId="LiveId" clId="{61A74E31-8AB1-4034-B728-50F4E5733670}" dt="2023-09-30T14:42:29.953" v="966" actId="14100"/>
          <ac:spMkLst>
            <pc:docMk/>
            <pc:sldMk cId="3428620081" sldId="584"/>
            <ac:spMk id="8" creationId="{4FC08806-1E25-A3AF-0E32-2C5615ED0F95}"/>
          </ac:spMkLst>
        </pc:spChg>
      </pc:sldChg>
      <pc:sldChg chg="addSp delSp modSp add mod">
        <pc:chgData name="Thu Thao" userId="2c068e76ad5633ce" providerId="LiveId" clId="{61A74E31-8AB1-4034-B728-50F4E5733670}" dt="2023-09-30T14:02:00.429" v="535" actId="20577"/>
        <pc:sldMkLst>
          <pc:docMk/>
          <pc:sldMk cId="3413394135" sldId="585"/>
        </pc:sldMkLst>
        <pc:spChg chg="add del">
          <ac:chgData name="Thu Thao" userId="2c068e76ad5633ce" providerId="LiveId" clId="{61A74E31-8AB1-4034-B728-50F4E5733670}" dt="2023-09-30T13:55:28.967" v="393" actId="22"/>
          <ac:spMkLst>
            <pc:docMk/>
            <pc:sldMk cId="3413394135" sldId="585"/>
            <ac:spMk id="3" creationId="{7250BE23-6EA0-6566-5CD5-69ED40B5F659}"/>
          </ac:spMkLst>
        </pc:spChg>
        <pc:spChg chg="mod">
          <ac:chgData name="Thu Thao" userId="2c068e76ad5633ce" providerId="LiveId" clId="{61A74E31-8AB1-4034-B728-50F4E5733670}" dt="2023-09-30T14:02:00.429" v="535" actId="20577"/>
          <ac:spMkLst>
            <pc:docMk/>
            <pc:sldMk cId="3413394135" sldId="585"/>
            <ac:spMk id="6" creationId="{5E63BD44-5E06-F8E9-C04A-D5B56211CFEE}"/>
          </ac:spMkLst>
        </pc:spChg>
        <pc:spChg chg="mod">
          <ac:chgData name="Thu Thao" userId="2c068e76ad5633ce" providerId="LiveId" clId="{61A74E31-8AB1-4034-B728-50F4E5733670}" dt="2023-09-30T13:53:17.576" v="358" actId="1035"/>
          <ac:spMkLst>
            <pc:docMk/>
            <pc:sldMk cId="3413394135" sldId="585"/>
            <ac:spMk id="8" creationId="{4FC08806-1E25-A3AF-0E32-2C5615ED0F95}"/>
          </ac:spMkLst>
        </pc:spChg>
      </pc:sldChg>
      <pc:sldChg chg="modSp add del mod">
        <pc:chgData name="Thu Thao" userId="2c068e76ad5633ce" providerId="LiveId" clId="{61A74E31-8AB1-4034-B728-50F4E5733670}" dt="2023-09-30T14:06:26.753" v="565" actId="47"/>
        <pc:sldMkLst>
          <pc:docMk/>
          <pc:sldMk cId="3968258618" sldId="586"/>
        </pc:sldMkLst>
        <pc:spChg chg="mod">
          <ac:chgData name="Thu Thao" userId="2c068e76ad5633ce" providerId="LiveId" clId="{61A74E31-8AB1-4034-B728-50F4E5733670}" dt="2023-09-30T13:53:53.408" v="373" actId="20577"/>
          <ac:spMkLst>
            <pc:docMk/>
            <pc:sldMk cId="3968258618" sldId="586"/>
            <ac:spMk id="6" creationId="{5E63BD44-5E06-F8E9-C04A-D5B56211CFEE}"/>
          </ac:spMkLst>
        </pc:spChg>
      </pc:sldChg>
      <pc:sldChg chg="modSp add del mod">
        <pc:chgData name="Thu Thao" userId="2c068e76ad5633ce" providerId="LiveId" clId="{61A74E31-8AB1-4034-B728-50F4E5733670}" dt="2023-09-30T14:05:15.559" v="544" actId="47"/>
        <pc:sldMkLst>
          <pc:docMk/>
          <pc:sldMk cId="243912146" sldId="587"/>
        </pc:sldMkLst>
        <pc:spChg chg="mod">
          <ac:chgData name="Thu Thao" userId="2c068e76ad5633ce" providerId="LiveId" clId="{61A74E31-8AB1-4034-B728-50F4E5733670}" dt="2023-09-30T13:56:19.222" v="398" actId="20577"/>
          <ac:spMkLst>
            <pc:docMk/>
            <pc:sldMk cId="243912146" sldId="587"/>
            <ac:spMk id="6" creationId="{5E63BD44-5E06-F8E9-C04A-D5B56211CFEE}"/>
          </ac:spMkLst>
        </pc:spChg>
      </pc:sldChg>
      <pc:sldChg chg="modSp add del mod">
        <pc:chgData name="Thu Thao" userId="2c068e76ad5633ce" providerId="LiveId" clId="{61A74E31-8AB1-4034-B728-50F4E5733670}" dt="2023-09-30T14:02:59.727" v="542" actId="47"/>
        <pc:sldMkLst>
          <pc:docMk/>
          <pc:sldMk cId="2072297092" sldId="588"/>
        </pc:sldMkLst>
        <pc:spChg chg="mod">
          <ac:chgData name="Thu Thao" userId="2c068e76ad5633ce" providerId="LiveId" clId="{61A74E31-8AB1-4034-B728-50F4E5733670}" dt="2023-09-30T14:01:36.500" v="533" actId="20577"/>
          <ac:spMkLst>
            <pc:docMk/>
            <pc:sldMk cId="2072297092" sldId="588"/>
            <ac:spMk id="6" creationId="{5E63BD44-5E06-F8E9-C04A-D5B56211CFEE}"/>
          </ac:spMkLst>
        </pc:spChg>
      </pc:sldChg>
      <pc:sldChg chg="modSp add mod">
        <pc:chgData name="Thu Thao" userId="2c068e76ad5633ce" providerId="LiveId" clId="{61A74E31-8AB1-4034-B728-50F4E5733670}" dt="2023-09-30T14:02:49.244" v="541" actId="1076"/>
        <pc:sldMkLst>
          <pc:docMk/>
          <pc:sldMk cId="421547027" sldId="589"/>
        </pc:sldMkLst>
        <pc:spChg chg="mod">
          <ac:chgData name="Thu Thao" userId="2c068e76ad5633ce" providerId="LiveId" clId="{61A74E31-8AB1-4034-B728-50F4E5733670}" dt="2023-09-30T14:02:45.858" v="540" actId="1076"/>
          <ac:spMkLst>
            <pc:docMk/>
            <pc:sldMk cId="421547027" sldId="589"/>
            <ac:spMk id="6" creationId="{5E63BD44-5E06-F8E9-C04A-D5B56211CFEE}"/>
          </ac:spMkLst>
        </pc:spChg>
        <pc:spChg chg="mod">
          <ac:chgData name="Thu Thao" userId="2c068e76ad5633ce" providerId="LiveId" clId="{61A74E31-8AB1-4034-B728-50F4E5733670}" dt="2023-09-30T14:02:49.244" v="541" actId="1076"/>
          <ac:spMkLst>
            <pc:docMk/>
            <pc:sldMk cId="421547027" sldId="589"/>
            <ac:spMk id="8" creationId="{4FC08806-1E25-A3AF-0E32-2C5615ED0F95}"/>
          </ac:spMkLst>
        </pc:spChg>
      </pc:sldChg>
      <pc:sldChg chg="modSp add mod">
        <pc:chgData name="Thu Thao" userId="2c068e76ad5633ce" providerId="LiveId" clId="{61A74E31-8AB1-4034-B728-50F4E5733670}" dt="2023-09-30T14:06:19.961" v="564" actId="20577"/>
        <pc:sldMkLst>
          <pc:docMk/>
          <pc:sldMk cId="2650198028" sldId="590"/>
        </pc:sldMkLst>
        <pc:spChg chg="mod">
          <ac:chgData name="Thu Thao" userId="2c068e76ad5633ce" providerId="LiveId" clId="{61A74E31-8AB1-4034-B728-50F4E5733670}" dt="2023-09-30T14:06:09.393" v="556" actId="1076"/>
          <ac:spMkLst>
            <pc:docMk/>
            <pc:sldMk cId="2650198028" sldId="590"/>
            <ac:spMk id="6" creationId="{5E63BD44-5E06-F8E9-C04A-D5B56211CFEE}"/>
          </ac:spMkLst>
        </pc:spChg>
        <pc:spChg chg="mod">
          <ac:chgData name="Thu Thao" userId="2c068e76ad5633ce" providerId="LiveId" clId="{61A74E31-8AB1-4034-B728-50F4E5733670}" dt="2023-09-30T14:06:19.961" v="564" actId="20577"/>
          <ac:spMkLst>
            <pc:docMk/>
            <pc:sldMk cId="2650198028" sldId="590"/>
            <ac:spMk id="8" creationId="{4FC08806-1E25-A3AF-0E32-2C5615ED0F95}"/>
          </ac:spMkLst>
        </pc:spChg>
      </pc:sldChg>
      <pc:sldChg chg="modSp add mod">
        <pc:chgData name="Thu Thao" userId="2c068e76ad5633ce" providerId="LiveId" clId="{61A74E31-8AB1-4034-B728-50F4E5733670}" dt="2023-09-30T14:47:27.664" v="1047" actId="113"/>
        <pc:sldMkLst>
          <pc:docMk/>
          <pc:sldMk cId="103710259" sldId="591"/>
        </pc:sldMkLst>
        <pc:spChg chg="mod">
          <ac:chgData name="Thu Thao" userId="2c068e76ad5633ce" providerId="LiveId" clId="{61A74E31-8AB1-4034-B728-50F4E5733670}" dt="2023-09-30T14:47:27.664" v="1047" actId="113"/>
          <ac:spMkLst>
            <pc:docMk/>
            <pc:sldMk cId="103710259" sldId="591"/>
            <ac:spMk id="2" creationId="{EAE0F353-07AC-2862-6EC4-58AD99C108FE}"/>
          </ac:spMkLst>
        </pc:spChg>
        <pc:spChg chg="mod">
          <ac:chgData name="Thu Thao" userId="2c068e76ad5633ce" providerId="LiveId" clId="{61A74E31-8AB1-4034-B728-50F4E5733670}" dt="2023-09-30T14:12:48.900" v="646" actId="20577"/>
          <ac:spMkLst>
            <pc:docMk/>
            <pc:sldMk cId="103710259" sldId="591"/>
            <ac:spMk id="8" creationId="{4FC08806-1E25-A3AF-0E32-2C5615ED0F95}"/>
          </ac:spMkLst>
        </pc:spChg>
      </pc:sldChg>
      <pc:sldChg chg="modSp add mod">
        <pc:chgData name="Thu Thao" userId="2c068e76ad5633ce" providerId="LiveId" clId="{61A74E31-8AB1-4034-B728-50F4E5733670}" dt="2023-09-30T14:20:04.458" v="755" actId="1038"/>
        <pc:sldMkLst>
          <pc:docMk/>
          <pc:sldMk cId="4160535288" sldId="592"/>
        </pc:sldMkLst>
        <pc:spChg chg="mod">
          <ac:chgData name="Thu Thao" userId="2c068e76ad5633ce" providerId="LiveId" clId="{61A74E31-8AB1-4034-B728-50F4E5733670}" dt="2023-09-30T14:18:43.394" v="730" actId="14100"/>
          <ac:spMkLst>
            <pc:docMk/>
            <pc:sldMk cId="4160535288" sldId="592"/>
            <ac:spMk id="6" creationId="{5E63BD44-5E06-F8E9-C04A-D5B56211CFEE}"/>
          </ac:spMkLst>
        </pc:spChg>
        <pc:spChg chg="mod">
          <ac:chgData name="Thu Thao" userId="2c068e76ad5633ce" providerId="LiveId" clId="{61A74E31-8AB1-4034-B728-50F4E5733670}" dt="2023-09-30T14:20:04.458" v="755" actId="1038"/>
          <ac:spMkLst>
            <pc:docMk/>
            <pc:sldMk cId="4160535288" sldId="592"/>
            <ac:spMk id="8" creationId="{4FC08806-1E25-A3AF-0E32-2C5615ED0F95}"/>
          </ac:spMkLst>
        </pc:spChg>
      </pc:sldChg>
      <pc:sldChg chg="modSp add mod">
        <pc:chgData name="Thu Thao" userId="2c068e76ad5633ce" providerId="LiveId" clId="{61A74E31-8AB1-4034-B728-50F4E5733670}" dt="2023-09-30T14:23:02.677" v="769" actId="20577"/>
        <pc:sldMkLst>
          <pc:docMk/>
          <pc:sldMk cId="712664632" sldId="593"/>
        </pc:sldMkLst>
        <pc:spChg chg="mod">
          <ac:chgData name="Thu Thao" userId="2c068e76ad5633ce" providerId="LiveId" clId="{61A74E31-8AB1-4034-B728-50F4E5733670}" dt="2023-09-30T14:23:02.677" v="769" actId="20577"/>
          <ac:spMkLst>
            <pc:docMk/>
            <pc:sldMk cId="712664632" sldId="593"/>
            <ac:spMk id="6" creationId="{5E63BD44-5E06-F8E9-C04A-D5B56211CFEE}"/>
          </ac:spMkLst>
        </pc:spChg>
      </pc:sldChg>
      <pc:sldChg chg="modSp add mod">
        <pc:chgData name="Thu Thao" userId="2c068e76ad5633ce" providerId="LiveId" clId="{61A74E31-8AB1-4034-B728-50F4E5733670}" dt="2023-09-30T14:25:11.551" v="792" actId="1076"/>
        <pc:sldMkLst>
          <pc:docMk/>
          <pc:sldMk cId="2499462196" sldId="594"/>
        </pc:sldMkLst>
        <pc:spChg chg="mod">
          <ac:chgData name="Thu Thao" userId="2c068e76ad5633ce" providerId="LiveId" clId="{61A74E31-8AB1-4034-B728-50F4E5733670}" dt="2023-09-30T14:25:11.551" v="792" actId="1076"/>
          <ac:spMkLst>
            <pc:docMk/>
            <pc:sldMk cId="2499462196" sldId="594"/>
            <ac:spMk id="6" creationId="{5E63BD44-5E06-F8E9-C04A-D5B56211CFEE}"/>
          </ac:spMkLst>
        </pc:spChg>
        <pc:spChg chg="mod">
          <ac:chgData name="Thu Thao" userId="2c068e76ad5633ce" providerId="LiveId" clId="{61A74E31-8AB1-4034-B728-50F4E5733670}" dt="2023-09-30T14:24:53.329" v="789" actId="14100"/>
          <ac:spMkLst>
            <pc:docMk/>
            <pc:sldMk cId="2499462196" sldId="594"/>
            <ac:spMk id="8" creationId="{4FC08806-1E25-A3AF-0E32-2C5615ED0F95}"/>
          </ac:spMkLst>
        </pc:spChg>
      </pc:sldChg>
      <pc:sldChg chg="addSp modSp add mod">
        <pc:chgData name="Thu Thao" userId="2c068e76ad5633ce" providerId="LiveId" clId="{61A74E31-8AB1-4034-B728-50F4E5733670}" dt="2023-09-30T14:46:59.729" v="1045" actId="179"/>
        <pc:sldMkLst>
          <pc:docMk/>
          <pc:sldMk cId="2482012678" sldId="595"/>
        </pc:sldMkLst>
        <pc:spChg chg="add mod">
          <ac:chgData name="Thu Thao" userId="2c068e76ad5633ce" providerId="LiveId" clId="{61A74E31-8AB1-4034-B728-50F4E5733670}" dt="2023-09-30T14:46:59.729" v="1045" actId="179"/>
          <ac:spMkLst>
            <pc:docMk/>
            <pc:sldMk cId="2482012678" sldId="595"/>
            <ac:spMk id="2" creationId="{85CB93B6-4606-A0C7-C270-8A0DBBA754CA}"/>
          </ac:spMkLst>
        </pc:spChg>
        <pc:spChg chg="mod">
          <ac:chgData name="Thu Thao" userId="2c068e76ad5633ce" providerId="LiveId" clId="{61A74E31-8AB1-4034-B728-50F4E5733670}" dt="2023-09-30T14:26:13.331" v="814" actId="255"/>
          <ac:spMkLst>
            <pc:docMk/>
            <pc:sldMk cId="2482012678" sldId="595"/>
            <ac:spMk id="6" creationId="{5E63BD44-5E06-F8E9-C04A-D5B56211CFEE}"/>
          </ac:spMkLst>
        </pc:spChg>
      </pc:sldChg>
      <pc:sldChg chg="modSp add mod">
        <pc:chgData name="Thu Thao" userId="2c068e76ad5633ce" providerId="LiveId" clId="{61A74E31-8AB1-4034-B728-50F4E5733670}" dt="2023-09-30T14:46:36.095" v="1042" actId="113"/>
        <pc:sldMkLst>
          <pc:docMk/>
          <pc:sldMk cId="4184755000" sldId="596"/>
        </pc:sldMkLst>
        <pc:spChg chg="mod">
          <ac:chgData name="Thu Thao" userId="2c068e76ad5633ce" providerId="LiveId" clId="{61A74E31-8AB1-4034-B728-50F4E5733670}" dt="2023-09-30T14:46:36.095" v="1042" actId="113"/>
          <ac:spMkLst>
            <pc:docMk/>
            <pc:sldMk cId="4184755000" sldId="596"/>
            <ac:spMk id="6" creationId="{5E63BD44-5E06-F8E9-C04A-D5B56211CFEE}"/>
          </ac:spMkLst>
        </pc:spChg>
        <pc:spChg chg="mod">
          <ac:chgData name="Thu Thao" userId="2c068e76ad5633ce" providerId="LiveId" clId="{61A74E31-8AB1-4034-B728-50F4E5733670}" dt="2023-09-30T14:29:24.919" v="853" actId="20577"/>
          <ac:spMkLst>
            <pc:docMk/>
            <pc:sldMk cId="4184755000" sldId="596"/>
            <ac:spMk id="8" creationId="{4FC08806-1E25-A3AF-0E32-2C5615ED0F95}"/>
          </ac:spMkLst>
        </pc:spChg>
      </pc:sldChg>
      <pc:sldChg chg="modSp add mod">
        <pc:chgData name="Thu Thao" userId="2c068e76ad5633ce" providerId="LiveId" clId="{61A74E31-8AB1-4034-B728-50F4E5733670}" dt="2023-09-30T14:36:25.682" v="898" actId="1076"/>
        <pc:sldMkLst>
          <pc:docMk/>
          <pc:sldMk cId="627371664" sldId="597"/>
        </pc:sldMkLst>
        <pc:spChg chg="mod">
          <ac:chgData name="Thu Thao" userId="2c068e76ad5633ce" providerId="LiveId" clId="{61A74E31-8AB1-4034-B728-50F4E5733670}" dt="2023-09-30T14:36:25.682" v="898" actId="1076"/>
          <ac:spMkLst>
            <pc:docMk/>
            <pc:sldMk cId="627371664" sldId="597"/>
            <ac:spMk id="6" creationId="{5E63BD44-5E06-F8E9-C04A-D5B56211CFEE}"/>
          </ac:spMkLst>
        </pc:spChg>
        <pc:spChg chg="mod">
          <ac:chgData name="Thu Thao" userId="2c068e76ad5633ce" providerId="LiveId" clId="{61A74E31-8AB1-4034-B728-50F4E5733670}" dt="2023-09-30T14:36:22.550" v="897" actId="14100"/>
          <ac:spMkLst>
            <pc:docMk/>
            <pc:sldMk cId="627371664" sldId="597"/>
            <ac:spMk id="8" creationId="{4FC08806-1E25-A3AF-0E32-2C5615ED0F95}"/>
          </ac:spMkLst>
        </pc:spChg>
      </pc:sldChg>
      <pc:sldChg chg="add del">
        <pc:chgData name="Thu Thao" userId="2c068e76ad5633ce" providerId="LiveId" clId="{61A74E31-8AB1-4034-B728-50F4E5733670}" dt="2023-09-30T14:29:31.093" v="856"/>
        <pc:sldMkLst>
          <pc:docMk/>
          <pc:sldMk cId="1905958645" sldId="597"/>
        </pc:sldMkLst>
      </pc:sldChg>
      <pc:sldChg chg="modSp add mod">
        <pc:chgData name="Thu Thao" userId="2c068e76ad5633ce" providerId="LiveId" clId="{61A74E31-8AB1-4034-B728-50F4E5733670}" dt="2023-09-30T14:45:50.333" v="1038" actId="113"/>
        <pc:sldMkLst>
          <pc:docMk/>
          <pc:sldMk cId="2429845811" sldId="598"/>
        </pc:sldMkLst>
        <pc:spChg chg="mod">
          <ac:chgData name="Thu Thao" userId="2c068e76ad5633ce" providerId="LiveId" clId="{61A74E31-8AB1-4034-B728-50F4E5733670}" dt="2023-09-30T14:45:50.333" v="1038" actId="113"/>
          <ac:spMkLst>
            <pc:docMk/>
            <pc:sldMk cId="2429845811" sldId="598"/>
            <ac:spMk id="6" creationId="{5E63BD44-5E06-F8E9-C04A-D5B56211CFEE}"/>
          </ac:spMkLst>
        </pc:spChg>
        <pc:spChg chg="mod">
          <ac:chgData name="Thu Thao" userId="2c068e76ad5633ce" providerId="LiveId" clId="{61A74E31-8AB1-4034-B728-50F4E5733670}" dt="2023-09-30T14:41:39.628" v="956" actId="20577"/>
          <ac:spMkLst>
            <pc:docMk/>
            <pc:sldMk cId="2429845811" sldId="598"/>
            <ac:spMk id="8" creationId="{4FC08806-1E25-A3AF-0E32-2C5615ED0F95}"/>
          </ac:spMkLst>
        </pc:spChg>
      </pc:sldChg>
      <pc:sldChg chg="addSp delSp modSp add mod">
        <pc:chgData name="Thu Thao" userId="2c068e76ad5633ce" providerId="LiveId" clId="{61A74E31-8AB1-4034-B728-50F4E5733670}" dt="2023-09-30T14:43:45.377" v="998" actId="22"/>
        <pc:sldMkLst>
          <pc:docMk/>
          <pc:sldMk cId="3372903833" sldId="599"/>
        </pc:sldMkLst>
        <pc:spChg chg="add del">
          <ac:chgData name="Thu Thao" userId="2c068e76ad5633ce" providerId="LiveId" clId="{61A74E31-8AB1-4034-B728-50F4E5733670}" dt="2023-09-30T14:43:42.213" v="996" actId="22"/>
          <ac:spMkLst>
            <pc:docMk/>
            <pc:sldMk cId="3372903833" sldId="599"/>
            <ac:spMk id="3" creationId="{A9FC35EF-81AA-FF27-8029-15BA23F9FC63}"/>
          </ac:spMkLst>
        </pc:spChg>
        <pc:spChg chg="add del">
          <ac:chgData name="Thu Thao" userId="2c068e76ad5633ce" providerId="LiveId" clId="{61A74E31-8AB1-4034-B728-50F4E5733670}" dt="2023-09-30T14:43:45.377" v="998" actId="22"/>
          <ac:spMkLst>
            <pc:docMk/>
            <pc:sldMk cId="3372903833" sldId="599"/>
            <ac:spMk id="5" creationId="{DE8D4C73-8066-A0C8-080B-347AEEAD2AED}"/>
          </ac:spMkLst>
        </pc:spChg>
        <pc:spChg chg="mod">
          <ac:chgData name="Thu Thao" userId="2c068e76ad5633ce" providerId="LiveId" clId="{61A74E31-8AB1-4034-B728-50F4E5733670}" dt="2023-09-30T14:43:37.141" v="994" actId="1076"/>
          <ac:spMkLst>
            <pc:docMk/>
            <pc:sldMk cId="3372903833" sldId="599"/>
            <ac:spMk id="6" creationId="{5E63BD44-5E06-F8E9-C04A-D5B56211CFEE}"/>
          </ac:spMkLst>
        </pc:spChg>
        <pc:spChg chg="mod">
          <ac:chgData name="Thu Thao" userId="2c068e76ad5633ce" providerId="LiveId" clId="{61A74E31-8AB1-4034-B728-50F4E5733670}" dt="2023-09-30T14:43:26.829" v="992" actId="1036"/>
          <ac:spMkLst>
            <pc:docMk/>
            <pc:sldMk cId="3372903833" sldId="599"/>
            <ac:spMk id="8" creationId="{4FC08806-1E25-A3AF-0E32-2C5615ED0F95}"/>
          </ac:spMkLst>
        </pc:spChg>
      </pc:sldChg>
      <pc:sldChg chg="modSp add mod">
        <pc:chgData name="Thu Thao" userId="2c068e76ad5633ce" providerId="LiveId" clId="{61A74E31-8AB1-4034-B728-50F4E5733670}" dt="2023-09-30T14:44:33.784" v="1012" actId="1076"/>
        <pc:sldMkLst>
          <pc:docMk/>
          <pc:sldMk cId="3592184134" sldId="600"/>
        </pc:sldMkLst>
        <pc:spChg chg="mod">
          <ac:chgData name="Thu Thao" userId="2c068e76ad5633ce" providerId="LiveId" clId="{61A74E31-8AB1-4034-B728-50F4E5733670}" dt="2023-09-30T14:44:33.784" v="1012" actId="1076"/>
          <ac:spMkLst>
            <pc:docMk/>
            <pc:sldMk cId="3592184134" sldId="600"/>
            <ac:spMk id="6" creationId="{5E63BD44-5E06-F8E9-C04A-D5B56211CFEE}"/>
          </ac:spMkLst>
        </pc:spChg>
        <pc:spChg chg="mod">
          <ac:chgData name="Thu Thao" userId="2c068e76ad5633ce" providerId="LiveId" clId="{61A74E31-8AB1-4034-B728-50F4E5733670}" dt="2023-09-30T14:44:11.087" v="1007" actId="20577"/>
          <ac:spMkLst>
            <pc:docMk/>
            <pc:sldMk cId="3592184134" sldId="600"/>
            <ac:spMk id="8" creationId="{4FC08806-1E25-A3AF-0E32-2C5615ED0F95}"/>
          </ac:spMkLst>
        </pc:spChg>
      </pc:sldChg>
      <pc:sldChg chg="modSp add mod">
        <pc:chgData name="Thu Thao" userId="2c068e76ad5633ce" providerId="LiveId" clId="{61A74E31-8AB1-4034-B728-50F4E5733670}" dt="2023-09-30T14:45:18.563" v="1034" actId="20577"/>
        <pc:sldMkLst>
          <pc:docMk/>
          <pc:sldMk cId="2803091109" sldId="601"/>
        </pc:sldMkLst>
        <pc:spChg chg="mod">
          <ac:chgData name="Thu Thao" userId="2c068e76ad5633ce" providerId="LiveId" clId="{61A74E31-8AB1-4034-B728-50F4E5733670}" dt="2023-09-30T14:45:18.563" v="1034" actId="20577"/>
          <ac:spMkLst>
            <pc:docMk/>
            <pc:sldMk cId="2803091109" sldId="601"/>
            <ac:spMk id="6" creationId="{5E63BD44-5E06-F8E9-C04A-D5B56211CFEE}"/>
          </ac:spMkLst>
        </pc:spChg>
        <pc:spChg chg="mod">
          <ac:chgData name="Thu Thao" userId="2c068e76ad5633ce" providerId="LiveId" clId="{61A74E31-8AB1-4034-B728-50F4E5733670}" dt="2023-09-30T14:44:52.782" v="1020"/>
          <ac:spMkLst>
            <pc:docMk/>
            <pc:sldMk cId="2803091109" sldId="601"/>
            <ac:spMk id="8" creationId="{4FC08806-1E25-A3AF-0E32-2C5615ED0F95}"/>
          </ac:spMkLst>
        </pc:spChg>
      </pc:sldChg>
    </pc:docChg>
  </pc:docChgLst>
  <pc:docChgLst>
    <pc:chgData name="Thu Thao" userId="2c068e76ad5633ce" providerId="LiveId" clId="{3FD92510-3791-4577-A932-C8401DA76259}"/>
    <pc:docChg chg="undo custSel addSld delSld modSld modMainMaster">
      <pc:chgData name="Thu Thao" userId="2c068e76ad5633ce" providerId="LiveId" clId="{3FD92510-3791-4577-A932-C8401DA76259}" dt="2023-08-01T09:22:26.813" v="3163"/>
      <pc:docMkLst>
        <pc:docMk/>
      </pc:docMkLst>
      <pc:sldChg chg="modSp mod">
        <pc:chgData name="Thu Thao" userId="2c068e76ad5633ce" providerId="LiveId" clId="{3FD92510-3791-4577-A932-C8401DA76259}" dt="2023-08-01T09:21:48.528" v="3159" actId="207"/>
        <pc:sldMkLst>
          <pc:docMk/>
          <pc:sldMk cId="589610655" sldId="265"/>
        </pc:sldMkLst>
        <pc:spChg chg="mod">
          <ac:chgData name="Thu Thao" userId="2c068e76ad5633ce" providerId="LiveId" clId="{3FD92510-3791-4577-A932-C8401DA76259}" dt="2023-08-01T09:21:48.528" v="3159" actId="207"/>
          <ac:spMkLst>
            <pc:docMk/>
            <pc:sldMk cId="589610655" sldId="265"/>
            <ac:spMk id="7" creationId="{00000000-0000-0000-0000-000000000000}"/>
          </ac:spMkLst>
        </pc:spChg>
      </pc:sldChg>
      <pc:sldChg chg="modSp mod">
        <pc:chgData name="Thu Thao" userId="2c068e76ad5633ce" providerId="LiveId" clId="{3FD92510-3791-4577-A932-C8401DA76259}" dt="2023-08-01T09:22:26.813" v="3163"/>
        <pc:sldMkLst>
          <pc:docMk/>
          <pc:sldMk cId="4212956585" sldId="365"/>
        </pc:sldMkLst>
        <pc:spChg chg="mod">
          <ac:chgData name="Thu Thao" userId="2c068e76ad5633ce" providerId="LiveId" clId="{3FD92510-3791-4577-A932-C8401DA76259}" dt="2023-08-01T09:22:26.813" v="3163"/>
          <ac:spMkLst>
            <pc:docMk/>
            <pc:sldMk cId="4212956585" sldId="365"/>
            <ac:spMk id="4" creationId="{00000000-0000-0000-0000-000000000000}"/>
          </ac:spMkLst>
        </pc:spChg>
        <pc:spChg chg="mod">
          <ac:chgData name="Thu Thao" userId="2c068e76ad5633ce" providerId="LiveId" clId="{3FD92510-3791-4577-A932-C8401DA76259}" dt="2023-07-31T08:12:34.322" v="25"/>
          <ac:spMkLst>
            <pc:docMk/>
            <pc:sldMk cId="4212956585" sldId="365"/>
            <ac:spMk id="7" creationId="{00000000-0000-0000-0000-000000000000}"/>
          </ac:spMkLst>
        </pc:spChg>
        <pc:graphicFrameChg chg="mod">
          <ac:chgData name="Thu Thao" userId="2c068e76ad5633ce" providerId="LiveId" clId="{3FD92510-3791-4577-A932-C8401DA76259}" dt="2023-08-01T09:21:16.358" v="3158"/>
          <ac:graphicFrameMkLst>
            <pc:docMk/>
            <pc:sldMk cId="4212956585" sldId="365"/>
            <ac:graphicFrameMk id="14" creationId="{00000000-0000-0000-0000-000000000000}"/>
          </ac:graphicFrameMkLst>
        </pc:graphicFrameChg>
      </pc:sldChg>
      <pc:sldChg chg="modSp mod">
        <pc:chgData name="Thu Thao" userId="2c068e76ad5633ce" providerId="LiveId" clId="{3FD92510-3791-4577-A932-C8401DA76259}" dt="2023-08-01T09:20:38.896" v="3155" actId="1038"/>
        <pc:sldMkLst>
          <pc:docMk/>
          <pc:sldMk cId="1166080980" sldId="367"/>
        </pc:sldMkLst>
        <pc:spChg chg="mod">
          <ac:chgData name="Thu Thao" userId="2c068e76ad5633ce" providerId="LiveId" clId="{3FD92510-3791-4577-A932-C8401DA76259}" dt="2023-07-31T08:12:54.763" v="27"/>
          <ac:spMkLst>
            <pc:docMk/>
            <pc:sldMk cId="1166080980" sldId="367"/>
            <ac:spMk id="8" creationId="{52456086-8919-4903-82F4-3F68D7C87E67}"/>
          </ac:spMkLst>
        </pc:spChg>
        <pc:spChg chg="mod">
          <ac:chgData name="Thu Thao" userId="2c068e76ad5633ce" providerId="LiveId" clId="{3FD92510-3791-4577-A932-C8401DA76259}" dt="2023-07-31T08:17:18.469" v="156" actId="115"/>
          <ac:spMkLst>
            <pc:docMk/>
            <pc:sldMk cId="1166080980" sldId="367"/>
            <ac:spMk id="12" creationId="{00000000-0000-0000-0000-000000000000}"/>
          </ac:spMkLst>
        </pc:spChg>
        <pc:graphicFrameChg chg="mod modGraphic">
          <ac:chgData name="Thu Thao" userId="2c068e76ad5633ce" providerId="LiveId" clId="{3FD92510-3791-4577-A932-C8401DA76259}" dt="2023-08-01T09:20:38.896" v="3155" actId="1038"/>
          <ac:graphicFrameMkLst>
            <pc:docMk/>
            <pc:sldMk cId="1166080980" sldId="367"/>
            <ac:graphicFrameMk id="13" creationId="{00000000-0000-0000-0000-000000000000}"/>
          </ac:graphicFrameMkLst>
        </pc:graphicFrameChg>
      </pc:sldChg>
      <pc:sldChg chg="addSp delSp modSp mod">
        <pc:chgData name="Thu Thao" userId="2c068e76ad5633ce" providerId="LiveId" clId="{3FD92510-3791-4577-A932-C8401DA76259}" dt="2023-08-01T09:02:02.887" v="2979" actId="115"/>
        <pc:sldMkLst>
          <pc:docMk/>
          <pc:sldMk cId="645601834" sldId="490"/>
        </pc:sldMkLst>
        <pc:spChg chg="add del">
          <ac:chgData name="Thu Thao" userId="2c068e76ad5633ce" providerId="LiveId" clId="{3FD92510-3791-4577-A932-C8401DA76259}" dt="2023-07-31T08:31:32.627" v="460" actId="478"/>
          <ac:spMkLst>
            <pc:docMk/>
            <pc:sldMk cId="645601834" sldId="490"/>
            <ac:spMk id="3" creationId="{4C775D33-AF67-B88D-C110-A5B4217F8DF1}"/>
          </ac:spMkLst>
        </pc:spChg>
        <pc:spChg chg="mod">
          <ac:chgData name="Thu Thao" userId="2c068e76ad5633ce" providerId="LiveId" clId="{3FD92510-3791-4577-A932-C8401DA76259}" dt="2023-08-01T09:01:55.194" v="2978" actId="14100"/>
          <ac:spMkLst>
            <pc:docMk/>
            <pc:sldMk cId="645601834" sldId="490"/>
            <ac:spMk id="6" creationId="{5E63BD44-5E06-F8E9-C04A-D5B56211CFEE}"/>
          </ac:spMkLst>
        </pc:spChg>
        <pc:spChg chg="mod">
          <ac:chgData name="Thu Thao" userId="2c068e76ad5633ce" providerId="LiveId" clId="{3FD92510-3791-4577-A932-C8401DA76259}" dt="2023-07-31T08:12:34.322" v="25"/>
          <ac:spMkLst>
            <pc:docMk/>
            <pc:sldMk cId="645601834" sldId="490"/>
            <ac:spMk id="7" creationId="{00000000-0000-0000-0000-000000000000}"/>
          </ac:spMkLst>
        </pc:spChg>
        <pc:spChg chg="mod">
          <ac:chgData name="Thu Thao" userId="2c068e76ad5633ce" providerId="LiveId" clId="{3FD92510-3791-4577-A932-C8401DA76259}" dt="2023-08-01T09:02:02.887" v="2979" actId="115"/>
          <ac:spMkLst>
            <pc:docMk/>
            <pc:sldMk cId="645601834" sldId="490"/>
            <ac:spMk id="8" creationId="{4FC08806-1E25-A3AF-0E32-2C5615ED0F95}"/>
          </ac:spMkLst>
        </pc:spChg>
      </pc:sldChg>
      <pc:sldChg chg="addSp delSp modSp mod">
        <pc:chgData name="Thu Thao" userId="2c068e76ad5633ce" providerId="LiveId" clId="{3FD92510-3791-4577-A932-C8401DA76259}" dt="2023-08-01T09:06:12.875" v="3020" actId="115"/>
        <pc:sldMkLst>
          <pc:docMk/>
          <pc:sldMk cId="3298865901" sldId="491"/>
        </pc:sldMkLst>
        <pc:spChg chg="add mod">
          <ac:chgData name="Thu Thao" userId="2c068e76ad5633ce" providerId="LiveId" clId="{3FD92510-3791-4577-A932-C8401DA76259}" dt="2023-08-01T09:06:12.875" v="3020" actId="115"/>
          <ac:spMkLst>
            <pc:docMk/>
            <pc:sldMk cId="3298865901" sldId="491"/>
            <ac:spMk id="2" creationId="{D131FFEE-8926-D46F-42BD-054453820131}"/>
          </ac:spMkLst>
        </pc:spChg>
        <pc:spChg chg="mod">
          <ac:chgData name="Thu Thao" userId="2c068e76ad5633ce" providerId="LiveId" clId="{3FD92510-3791-4577-A932-C8401DA76259}" dt="2023-08-01T09:01:26.784" v="2976" actId="115"/>
          <ac:spMkLst>
            <pc:docMk/>
            <pc:sldMk cId="3298865901" sldId="491"/>
            <ac:spMk id="6" creationId="{5E63BD44-5E06-F8E9-C04A-D5B56211CFEE}"/>
          </ac:spMkLst>
        </pc:spChg>
        <pc:spChg chg="mod">
          <ac:chgData name="Thu Thao" userId="2c068e76ad5633ce" providerId="LiveId" clId="{3FD92510-3791-4577-A932-C8401DA76259}" dt="2023-07-31T08:12:54.763" v="27"/>
          <ac:spMkLst>
            <pc:docMk/>
            <pc:sldMk cId="3298865901" sldId="491"/>
            <ac:spMk id="7" creationId="{00000000-0000-0000-0000-000000000000}"/>
          </ac:spMkLst>
        </pc:spChg>
        <pc:spChg chg="del mod">
          <ac:chgData name="Thu Thao" userId="2c068e76ad5633ce" providerId="LiveId" clId="{3FD92510-3791-4577-A932-C8401DA76259}" dt="2023-07-31T10:06:33.975" v="1188" actId="478"/>
          <ac:spMkLst>
            <pc:docMk/>
            <pc:sldMk cId="3298865901" sldId="491"/>
            <ac:spMk id="9" creationId="{68A82DAE-0391-9C32-891C-B60C3107E7A5}"/>
          </ac:spMkLst>
        </pc:spChg>
      </pc:sldChg>
      <pc:sldChg chg="modSp del">
        <pc:chgData name="Thu Thao" userId="2c068e76ad5633ce" providerId="LiveId" clId="{3FD92510-3791-4577-A932-C8401DA76259}" dt="2023-07-31T08:32:10.383" v="477" actId="47"/>
        <pc:sldMkLst>
          <pc:docMk/>
          <pc:sldMk cId="389809919" sldId="492"/>
        </pc:sldMkLst>
        <pc:spChg chg="mod">
          <ac:chgData name="Thu Thao" userId="2c068e76ad5633ce" providerId="LiveId" clId="{3FD92510-3791-4577-A932-C8401DA76259}" dt="2023-07-31T08:12:54.763" v="27"/>
          <ac:spMkLst>
            <pc:docMk/>
            <pc:sldMk cId="389809919" sldId="492"/>
            <ac:spMk id="7" creationId="{00000000-0000-0000-0000-000000000000}"/>
          </ac:spMkLst>
        </pc:spChg>
        <pc:spChg chg="mod">
          <ac:chgData name="Thu Thao" userId="2c068e76ad5633ce" providerId="LiveId" clId="{3FD92510-3791-4577-A932-C8401DA76259}" dt="2023-07-31T08:12:54.763" v="27"/>
          <ac:spMkLst>
            <pc:docMk/>
            <pc:sldMk cId="389809919" sldId="492"/>
            <ac:spMk id="9" creationId="{00D4CF84-3BAE-21C7-52AF-6A818DC14CCB}"/>
          </ac:spMkLst>
        </pc:spChg>
      </pc:sldChg>
      <pc:sldChg chg="modSp del">
        <pc:chgData name="Thu Thao" userId="2c068e76ad5633ce" providerId="LiveId" clId="{3FD92510-3791-4577-A932-C8401DA76259}" dt="2023-07-31T08:32:14.326" v="478" actId="47"/>
        <pc:sldMkLst>
          <pc:docMk/>
          <pc:sldMk cId="2067742521" sldId="493"/>
        </pc:sldMkLst>
        <pc:spChg chg="mod">
          <ac:chgData name="Thu Thao" userId="2c068e76ad5633ce" providerId="LiveId" clId="{3FD92510-3791-4577-A932-C8401DA76259}" dt="2023-07-31T08:12:54.763" v="27"/>
          <ac:spMkLst>
            <pc:docMk/>
            <pc:sldMk cId="2067742521" sldId="493"/>
            <ac:spMk id="6" creationId="{5E63BD44-5E06-F8E9-C04A-D5B56211CFEE}"/>
          </ac:spMkLst>
        </pc:spChg>
        <pc:spChg chg="mod">
          <ac:chgData name="Thu Thao" userId="2c068e76ad5633ce" providerId="LiveId" clId="{3FD92510-3791-4577-A932-C8401DA76259}" dt="2023-07-31T08:12:54.763" v="27"/>
          <ac:spMkLst>
            <pc:docMk/>
            <pc:sldMk cId="2067742521" sldId="493"/>
            <ac:spMk id="7" creationId="{00000000-0000-0000-0000-000000000000}"/>
          </ac:spMkLst>
        </pc:spChg>
        <pc:spChg chg="mod">
          <ac:chgData name="Thu Thao" userId="2c068e76ad5633ce" providerId="LiveId" clId="{3FD92510-3791-4577-A932-C8401DA76259}" dt="2023-07-31T08:12:54.763" v="27"/>
          <ac:spMkLst>
            <pc:docMk/>
            <pc:sldMk cId="2067742521" sldId="493"/>
            <ac:spMk id="9" creationId="{FBEB91D4-7E27-49F9-13D6-6841337AFD8C}"/>
          </ac:spMkLst>
        </pc:spChg>
      </pc:sldChg>
      <pc:sldChg chg="modSp del">
        <pc:chgData name="Thu Thao" userId="2c068e76ad5633ce" providerId="LiveId" clId="{3FD92510-3791-4577-A932-C8401DA76259}" dt="2023-07-31T08:32:14.326" v="478" actId="47"/>
        <pc:sldMkLst>
          <pc:docMk/>
          <pc:sldMk cId="927141469" sldId="494"/>
        </pc:sldMkLst>
        <pc:spChg chg="mod">
          <ac:chgData name="Thu Thao" userId="2c068e76ad5633ce" providerId="LiveId" clId="{3FD92510-3791-4577-A932-C8401DA76259}" dt="2023-07-31T08:12:54.763" v="27"/>
          <ac:spMkLst>
            <pc:docMk/>
            <pc:sldMk cId="927141469" sldId="494"/>
            <ac:spMk id="6" creationId="{5E63BD44-5E06-F8E9-C04A-D5B56211CFEE}"/>
          </ac:spMkLst>
        </pc:spChg>
        <pc:spChg chg="mod">
          <ac:chgData name="Thu Thao" userId="2c068e76ad5633ce" providerId="LiveId" clId="{3FD92510-3791-4577-A932-C8401DA76259}" dt="2023-07-31T08:12:54.763" v="27"/>
          <ac:spMkLst>
            <pc:docMk/>
            <pc:sldMk cId="927141469" sldId="494"/>
            <ac:spMk id="7" creationId="{00000000-0000-0000-0000-000000000000}"/>
          </ac:spMkLst>
        </pc:spChg>
        <pc:spChg chg="mod">
          <ac:chgData name="Thu Thao" userId="2c068e76ad5633ce" providerId="LiveId" clId="{3FD92510-3791-4577-A932-C8401DA76259}" dt="2023-07-31T08:12:54.763" v="27"/>
          <ac:spMkLst>
            <pc:docMk/>
            <pc:sldMk cId="927141469" sldId="494"/>
            <ac:spMk id="8" creationId="{4FC08806-1E25-A3AF-0E32-2C5615ED0F95}"/>
          </ac:spMkLst>
        </pc:spChg>
      </pc:sldChg>
      <pc:sldChg chg="modSp del">
        <pc:chgData name="Thu Thao" userId="2c068e76ad5633ce" providerId="LiveId" clId="{3FD92510-3791-4577-A932-C8401DA76259}" dt="2023-07-31T08:32:14.326" v="478" actId="47"/>
        <pc:sldMkLst>
          <pc:docMk/>
          <pc:sldMk cId="2923713396" sldId="495"/>
        </pc:sldMkLst>
        <pc:spChg chg="mod">
          <ac:chgData name="Thu Thao" userId="2c068e76ad5633ce" providerId="LiveId" clId="{3FD92510-3791-4577-A932-C8401DA76259}" dt="2023-07-31T08:12:54.763" v="27"/>
          <ac:spMkLst>
            <pc:docMk/>
            <pc:sldMk cId="2923713396" sldId="495"/>
            <ac:spMk id="6" creationId="{5E63BD44-5E06-F8E9-C04A-D5B56211CFEE}"/>
          </ac:spMkLst>
        </pc:spChg>
        <pc:spChg chg="mod">
          <ac:chgData name="Thu Thao" userId="2c068e76ad5633ce" providerId="LiveId" clId="{3FD92510-3791-4577-A932-C8401DA76259}" dt="2023-07-31T08:12:54.763" v="27"/>
          <ac:spMkLst>
            <pc:docMk/>
            <pc:sldMk cId="2923713396" sldId="495"/>
            <ac:spMk id="7" creationId="{00000000-0000-0000-0000-000000000000}"/>
          </ac:spMkLst>
        </pc:spChg>
        <pc:spChg chg="mod">
          <ac:chgData name="Thu Thao" userId="2c068e76ad5633ce" providerId="LiveId" clId="{3FD92510-3791-4577-A932-C8401DA76259}" dt="2023-07-31T08:12:54.763" v="27"/>
          <ac:spMkLst>
            <pc:docMk/>
            <pc:sldMk cId="2923713396" sldId="495"/>
            <ac:spMk id="9" creationId="{F6322EC2-4959-F3B7-BA7E-F52B8B49827C}"/>
          </ac:spMkLst>
        </pc:spChg>
      </pc:sldChg>
      <pc:sldChg chg="modSp del">
        <pc:chgData name="Thu Thao" userId="2c068e76ad5633ce" providerId="LiveId" clId="{3FD92510-3791-4577-A932-C8401DA76259}" dt="2023-07-31T08:32:14.326" v="478" actId="47"/>
        <pc:sldMkLst>
          <pc:docMk/>
          <pc:sldMk cId="1579194695" sldId="497"/>
        </pc:sldMkLst>
        <pc:spChg chg="mod">
          <ac:chgData name="Thu Thao" userId="2c068e76ad5633ce" providerId="LiveId" clId="{3FD92510-3791-4577-A932-C8401DA76259}" dt="2023-07-31T08:12:54.763" v="27"/>
          <ac:spMkLst>
            <pc:docMk/>
            <pc:sldMk cId="1579194695" sldId="497"/>
            <ac:spMk id="7" creationId="{00000000-0000-0000-0000-000000000000}"/>
          </ac:spMkLst>
        </pc:spChg>
        <pc:spChg chg="mod">
          <ac:chgData name="Thu Thao" userId="2c068e76ad5633ce" providerId="LiveId" clId="{3FD92510-3791-4577-A932-C8401DA76259}" dt="2023-07-31T08:12:54.763" v="27"/>
          <ac:spMkLst>
            <pc:docMk/>
            <pc:sldMk cId="1579194695" sldId="497"/>
            <ac:spMk id="9" creationId="{7782F253-D320-74C4-8CF5-2D7934DEB812}"/>
          </ac:spMkLst>
        </pc:spChg>
      </pc:sldChg>
      <pc:sldChg chg="modSp del">
        <pc:chgData name="Thu Thao" userId="2c068e76ad5633ce" providerId="LiveId" clId="{3FD92510-3791-4577-A932-C8401DA76259}" dt="2023-07-31T08:32:14.326" v="478" actId="47"/>
        <pc:sldMkLst>
          <pc:docMk/>
          <pc:sldMk cId="1604497571" sldId="498"/>
        </pc:sldMkLst>
        <pc:spChg chg="mod">
          <ac:chgData name="Thu Thao" userId="2c068e76ad5633ce" providerId="LiveId" clId="{3FD92510-3791-4577-A932-C8401DA76259}" dt="2023-07-31T08:12:54.763" v="27"/>
          <ac:spMkLst>
            <pc:docMk/>
            <pc:sldMk cId="1604497571" sldId="498"/>
            <ac:spMk id="6" creationId="{5E63BD44-5E06-F8E9-C04A-D5B56211CFEE}"/>
          </ac:spMkLst>
        </pc:spChg>
        <pc:spChg chg="mod">
          <ac:chgData name="Thu Thao" userId="2c068e76ad5633ce" providerId="LiveId" clId="{3FD92510-3791-4577-A932-C8401DA76259}" dt="2023-07-31T08:12:54.763" v="27"/>
          <ac:spMkLst>
            <pc:docMk/>
            <pc:sldMk cId="1604497571" sldId="498"/>
            <ac:spMk id="7" creationId="{00000000-0000-0000-0000-000000000000}"/>
          </ac:spMkLst>
        </pc:spChg>
        <pc:spChg chg="mod">
          <ac:chgData name="Thu Thao" userId="2c068e76ad5633ce" providerId="LiveId" clId="{3FD92510-3791-4577-A932-C8401DA76259}" dt="2023-07-31T08:12:54.763" v="27"/>
          <ac:spMkLst>
            <pc:docMk/>
            <pc:sldMk cId="1604497571" sldId="498"/>
            <ac:spMk id="9" creationId="{F6322EC2-4959-F3B7-BA7E-F52B8B49827C}"/>
          </ac:spMkLst>
        </pc:spChg>
      </pc:sldChg>
      <pc:sldChg chg="modSp del">
        <pc:chgData name="Thu Thao" userId="2c068e76ad5633ce" providerId="LiveId" clId="{3FD92510-3791-4577-A932-C8401DA76259}" dt="2023-07-31T08:32:14.326" v="478" actId="47"/>
        <pc:sldMkLst>
          <pc:docMk/>
          <pc:sldMk cId="1040823528" sldId="499"/>
        </pc:sldMkLst>
        <pc:spChg chg="mod">
          <ac:chgData name="Thu Thao" userId="2c068e76ad5633ce" providerId="LiveId" clId="{3FD92510-3791-4577-A932-C8401DA76259}" dt="2023-07-31T08:12:54.763" v="27"/>
          <ac:spMkLst>
            <pc:docMk/>
            <pc:sldMk cId="1040823528" sldId="499"/>
            <ac:spMk id="6" creationId="{5E63BD44-5E06-F8E9-C04A-D5B56211CFEE}"/>
          </ac:spMkLst>
        </pc:spChg>
        <pc:spChg chg="mod">
          <ac:chgData name="Thu Thao" userId="2c068e76ad5633ce" providerId="LiveId" clId="{3FD92510-3791-4577-A932-C8401DA76259}" dt="2023-07-31T08:12:54.763" v="27"/>
          <ac:spMkLst>
            <pc:docMk/>
            <pc:sldMk cId="1040823528" sldId="499"/>
            <ac:spMk id="7" creationId="{00000000-0000-0000-0000-000000000000}"/>
          </ac:spMkLst>
        </pc:spChg>
        <pc:spChg chg="mod">
          <ac:chgData name="Thu Thao" userId="2c068e76ad5633ce" providerId="LiveId" clId="{3FD92510-3791-4577-A932-C8401DA76259}" dt="2023-07-31T08:12:54.763" v="27"/>
          <ac:spMkLst>
            <pc:docMk/>
            <pc:sldMk cId="1040823528" sldId="499"/>
            <ac:spMk id="9" creationId="{F6322EC2-4959-F3B7-BA7E-F52B8B49827C}"/>
          </ac:spMkLst>
        </pc:spChg>
      </pc:sldChg>
      <pc:sldChg chg="modSp del">
        <pc:chgData name="Thu Thao" userId="2c068e76ad5633ce" providerId="LiveId" clId="{3FD92510-3791-4577-A932-C8401DA76259}" dt="2023-07-31T08:32:14.326" v="478" actId="47"/>
        <pc:sldMkLst>
          <pc:docMk/>
          <pc:sldMk cId="3942841684" sldId="500"/>
        </pc:sldMkLst>
        <pc:spChg chg="mod">
          <ac:chgData name="Thu Thao" userId="2c068e76ad5633ce" providerId="LiveId" clId="{3FD92510-3791-4577-A932-C8401DA76259}" dt="2023-07-31T08:12:54.763" v="27"/>
          <ac:spMkLst>
            <pc:docMk/>
            <pc:sldMk cId="3942841684" sldId="500"/>
            <ac:spMk id="6" creationId="{5E63BD44-5E06-F8E9-C04A-D5B56211CFEE}"/>
          </ac:spMkLst>
        </pc:spChg>
        <pc:spChg chg="mod">
          <ac:chgData name="Thu Thao" userId="2c068e76ad5633ce" providerId="LiveId" clId="{3FD92510-3791-4577-A932-C8401DA76259}" dt="2023-07-31T08:12:54.763" v="27"/>
          <ac:spMkLst>
            <pc:docMk/>
            <pc:sldMk cId="3942841684" sldId="500"/>
            <ac:spMk id="7" creationId="{00000000-0000-0000-0000-000000000000}"/>
          </ac:spMkLst>
        </pc:spChg>
        <pc:spChg chg="mod">
          <ac:chgData name="Thu Thao" userId="2c068e76ad5633ce" providerId="LiveId" clId="{3FD92510-3791-4577-A932-C8401DA76259}" dt="2023-07-31T08:12:54.763" v="27"/>
          <ac:spMkLst>
            <pc:docMk/>
            <pc:sldMk cId="3942841684" sldId="500"/>
            <ac:spMk id="9" creationId="{F6322EC2-4959-F3B7-BA7E-F52B8B49827C}"/>
          </ac:spMkLst>
        </pc:spChg>
      </pc:sldChg>
      <pc:sldChg chg="modSp del">
        <pc:chgData name="Thu Thao" userId="2c068e76ad5633ce" providerId="LiveId" clId="{3FD92510-3791-4577-A932-C8401DA76259}" dt="2023-07-31T08:32:14.326" v="478" actId="47"/>
        <pc:sldMkLst>
          <pc:docMk/>
          <pc:sldMk cId="125246410" sldId="501"/>
        </pc:sldMkLst>
        <pc:spChg chg="mod">
          <ac:chgData name="Thu Thao" userId="2c068e76ad5633ce" providerId="LiveId" clId="{3FD92510-3791-4577-A932-C8401DA76259}" dt="2023-07-31T08:12:54.763" v="27"/>
          <ac:spMkLst>
            <pc:docMk/>
            <pc:sldMk cId="125246410" sldId="501"/>
            <ac:spMk id="7" creationId="{00000000-0000-0000-0000-000000000000}"/>
          </ac:spMkLst>
        </pc:spChg>
        <pc:spChg chg="mod">
          <ac:chgData name="Thu Thao" userId="2c068e76ad5633ce" providerId="LiveId" clId="{3FD92510-3791-4577-A932-C8401DA76259}" dt="2023-07-31T08:12:54.763" v="27"/>
          <ac:spMkLst>
            <pc:docMk/>
            <pc:sldMk cId="125246410" sldId="501"/>
            <ac:spMk id="9" creationId="{F6322EC2-4959-F3B7-BA7E-F52B8B49827C}"/>
          </ac:spMkLst>
        </pc:spChg>
      </pc:sldChg>
      <pc:sldChg chg="addSp modSp mod">
        <pc:chgData name="Thu Thao" userId="2c068e76ad5633ce" providerId="LiveId" clId="{3FD92510-3791-4577-A932-C8401DA76259}" dt="2023-08-01T09:06:20.368" v="3021" actId="115"/>
        <pc:sldMkLst>
          <pc:docMk/>
          <pc:sldMk cId="3520455716" sldId="502"/>
        </pc:sldMkLst>
        <pc:spChg chg="add mod">
          <ac:chgData name="Thu Thao" userId="2c068e76ad5633ce" providerId="LiveId" clId="{3FD92510-3791-4577-A932-C8401DA76259}" dt="2023-07-31T11:10:13.556" v="1298" actId="571"/>
          <ac:spMkLst>
            <pc:docMk/>
            <pc:sldMk cId="3520455716" sldId="502"/>
            <ac:spMk id="2" creationId="{F3402BF3-2586-511A-C1EE-47B10B067AAD}"/>
          </ac:spMkLst>
        </pc:spChg>
        <pc:spChg chg="mod">
          <ac:chgData name="Thu Thao" userId="2c068e76ad5633ce" providerId="LiveId" clId="{3FD92510-3791-4577-A932-C8401DA76259}" dt="2023-07-31T11:15:05.950" v="1377" actId="255"/>
          <ac:spMkLst>
            <pc:docMk/>
            <pc:sldMk cId="3520455716" sldId="502"/>
            <ac:spMk id="6" creationId="{5E63BD44-5E06-F8E9-C04A-D5B56211CFEE}"/>
          </ac:spMkLst>
        </pc:spChg>
        <pc:spChg chg="mod">
          <ac:chgData name="Thu Thao" userId="2c068e76ad5633ce" providerId="LiveId" clId="{3FD92510-3791-4577-A932-C8401DA76259}" dt="2023-07-31T08:12:54.763" v="27"/>
          <ac:spMkLst>
            <pc:docMk/>
            <pc:sldMk cId="3520455716" sldId="502"/>
            <ac:spMk id="7" creationId="{00000000-0000-0000-0000-000000000000}"/>
          </ac:spMkLst>
        </pc:spChg>
        <pc:spChg chg="mod">
          <ac:chgData name="Thu Thao" userId="2c068e76ad5633ce" providerId="LiveId" clId="{3FD92510-3791-4577-A932-C8401DA76259}" dt="2023-08-01T09:06:20.368" v="3021" actId="115"/>
          <ac:spMkLst>
            <pc:docMk/>
            <pc:sldMk cId="3520455716" sldId="502"/>
            <ac:spMk id="8" creationId="{4FC08806-1E25-A3AF-0E32-2C5615ED0F95}"/>
          </ac:spMkLst>
        </pc:spChg>
      </pc:sldChg>
      <pc:sldChg chg="modSp mod">
        <pc:chgData name="Thu Thao" userId="2c068e76ad5633ce" providerId="LiveId" clId="{3FD92510-3791-4577-A932-C8401DA76259}" dt="2023-08-01T09:07:18.079" v="3026" actId="115"/>
        <pc:sldMkLst>
          <pc:docMk/>
          <pc:sldMk cId="1792272919" sldId="504"/>
        </pc:sldMkLst>
        <pc:spChg chg="mod">
          <ac:chgData name="Thu Thao" userId="2c068e76ad5633ce" providerId="LiveId" clId="{3FD92510-3791-4577-A932-C8401DA76259}" dt="2023-08-01T09:07:10.905" v="3025" actId="255"/>
          <ac:spMkLst>
            <pc:docMk/>
            <pc:sldMk cId="1792272919" sldId="504"/>
            <ac:spMk id="6" creationId="{5E63BD44-5E06-F8E9-C04A-D5B56211CFEE}"/>
          </ac:spMkLst>
        </pc:spChg>
        <pc:spChg chg="mod">
          <ac:chgData name="Thu Thao" userId="2c068e76ad5633ce" providerId="LiveId" clId="{3FD92510-3791-4577-A932-C8401DA76259}" dt="2023-07-31T08:12:54.763" v="27"/>
          <ac:spMkLst>
            <pc:docMk/>
            <pc:sldMk cId="1792272919" sldId="504"/>
            <ac:spMk id="7" creationId="{00000000-0000-0000-0000-000000000000}"/>
          </ac:spMkLst>
        </pc:spChg>
        <pc:spChg chg="mod">
          <ac:chgData name="Thu Thao" userId="2c068e76ad5633ce" providerId="LiveId" clId="{3FD92510-3791-4577-A932-C8401DA76259}" dt="2023-08-01T09:07:18.079" v="3026" actId="115"/>
          <ac:spMkLst>
            <pc:docMk/>
            <pc:sldMk cId="1792272919" sldId="504"/>
            <ac:spMk id="9" creationId="{68A82DAE-0391-9C32-891C-B60C3107E7A5}"/>
          </ac:spMkLst>
        </pc:spChg>
      </pc:sldChg>
      <pc:sldChg chg="modSp mod">
        <pc:chgData name="Thu Thao" userId="2c068e76ad5633ce" providerId="LiveId" clId="{3FD92510-3791-4577-A932-C8401DA76259}" dt="2023-08-01T09:06:27.484" v="3022" actId="115"/>
        <pc:sldMkLst>
          <pc:docMk/>
          <pc:sldMk cId="1728989462" sldId="505"/>
        </pc:sldMkLst>
        <pc:spChg chg="mod">
          <ac:chgData name="Thu Thao" userId="2c068e76ad5633ce" providerId="LiveId" clId="{3FD92510-3791-4577-A932-C8401DA76259}" dt="2023-07-31T11:15:26.717" v="1384" actId="20577"/>
          <ac:spMkLst>
            <pc:docMk/>
            <pc:sldMk cId="1728989462" sldId="505"/>
            <ac:spMk id="6" creationId="{5E63BD44-5E06-F8E9-C04A-D5B56211CFEE}"/>
          </ac:spMkLst>
        </pc:spChg>
        <pc:spChg chg="mod">
          <ac:chgData name="Thu Thao" userId="2c068e76ad5633ce" providerId="LiveId" clId="{3FD92510-3791-4577-A932-C8401DA76259}" dt="2023-07-31T08:12:54.763" v="27"/>
          <ac:spMkLst>
            <pc:docMk/>
            <pc:sldMk cId="1728989462" sldId="505"/>
            <ac:spMk id="7" creationId="{00000000-0000-0000-0000-000000000000}"/>
          </ac:spMkLst>
        </pc:spChg>
        <pc:spChg chg="mod">
          <ac:chgData name="Thu Thao" userId="2c068e76ad5633ce" providerId="LiveId" clId="{3FD92510-3791-4577-A932-C8401DA76259}" dt="2023-08-01T09:06:27.484" v="3022" actId="115"/>
          <ac:spMkLst>
            <pc:docMk/>
            <pc:sldMk cId="1728989462" sldId="505"/>
            <ac:spMk id="8" creationId="{4FC08806-1E25-A3AF-0E32-2C5615ED0F95}"/>
          </ac:spMkLst>
        </pc:spChg>
      </pc:sldChg>
      <pc:sldChg chg="modSp mod">
        <pc:chgData name="Thu Thao" userId="2c068e76ad5633ce" providerId="LiveId" clId="{3FD92510-3791-4577-A932-C8401DA76259}" dt="2023-08-01T09:18:50.341" v="3135" actId="1035"/>
        <pc:sldMkLst>
          <pc:docMk/>
          <pc:sldMk cId="280809234" sldId="506"/>
        </pc:sldMkLst>
        <pc:spChg chg="mod">
          <ac:chgData name="Thu Thao" userId="2c068e76ad5633ce" providerId="LiveId" clId="{3FD92510-3791-4577-A932-C8401DA76259}" dt="2023-08-01T09:18:40.478" v="3128" actId="1036"/>
          <ac:spMkLst>
            <pc:docMk/>
            <pc:sldMk cId="280809234" sldId="506"/>
            <ac:spMk id="6" creationId="{5E63BD44-5E06-F8E9-C04A-D5B56211CFEE}"/>
          </ac:spMkLst>
        </pc:spChg>
        <pc:spChg chg="mod">
          <ac:chgData name="Thu Thao" userId="2c068e76ad5633ce" providerId="LiveId" clId="{3FD92510-3791-4577-A932-C8401DA76259}" dt="2023-07-31T08:12:54.763" v="27"/>
          <ac:spMkLst>
            <pc:docMk/>
            <pc:sldMk cId="280809234" sldId="506"/>
            <ac:spMk id="7" creationId="{00000000-0000-0000-0000-000000000000}"/>
          </ac:spMkLst>
        </pc:spChg>
        <pc:spChg chg="mod">
          <ac:chgData name="Thu Thao" userId="2c068e76ad5633ce" providerId="LiveId" clId="{3FD92510-3791-4577-A932-C8401DA76259}" dt="2023-08-01T09:18:50.341" v="3135" actId="1035"/>
          <ac:spMkLst>
            <pc:docMk/>
            <pc:sldMk cId="280809234" sldId="506"/>
            <ac:spMk id="8" creationId="{4FC08806-1E25-A3AF-0E32-2C5615ED0F95}"/>
          </ac:spMkLst>
        </pc:spChg>
      </pc:sldChg>
      <pc:sldChg chg="modSp del">
        <pc:chgData name="Thu Thao" userId="2c068e76ad5633ce" providerId="LiveId" clId="{3FD92510-3791-4577-A932-C8401DA76259}" dt="2023-07-31T11:16:49.502" v="1422" actId="47"/>
        <pc:sldMkLst>
          <pc:docMk/>
          <pc:sldMk cId="2007058578" sldId="507"/>
        </pc:sldMkLst>
        <pc:spChg chg="mod">
          <ac:chgData name="Thu Thao" userId="2c068e76ad5633ce" providerId="LiveId" clId="{3FD92510-3791-4577-A932-C8401DA76259}" dt="2023-07-31T08:12:54.763" v="27"/>
          <ac:spMkLst>
            <pc:docMk/>
            <pc:sldMk cId="2007058578" sldId="507"/>
            <ac:spMk id="7" creationId="{00000000-0000-0000-0000-000000000000}"/>
          </ac:spMkLst>
        </pc:spChg>
      </pc:sldChg>
      <pc:sldChg chg="modSp del">
        <pc:chgData name="Thu Thao" userId="2c068e76ad5633ce" providerId="LiveId" clId="{3FD92510-3791-4577-A932-C8401DA76259}" dt="2023-07-31T11:16:49.502" v="1422" actId="47"/>
        <pc:sldMkLst>
          <pc:docMk/>
          <pc:sldMk cId="137704473" sldId="508"/>
        </pc:sldMkLst>
        <pc:spChg chg="mod">
          <ac:chgData name="Thu Thao" userId="2c068e76ad5633ce" providerId="LiveId" clId="{3FD92510-3791-4577-A932-C8401DA76259}" dt="2023-07-31T08:12:54.763" v="27"/>
          <ac:spMkLst>
            <pc:docMk/>
            <pc:sldMk cId="137704473" sldId="508"/>
            <ac:spMk id="7" creationId="{00000000-0000-0000-0000-000000000000}"/>
          </ac:spMkLst>
        </pc:spChg>
      </pc:sldChg>
      <pc:sldChg chg="modSp del">
        <pc:chgData name="Thu Thao" userId="2c068e76ad5633ce" providerId="LiveId" clId="{3FD92510-3791-4577-A932-C8401DA76259}" dt="2023-07-31T11:16:49.502" v="1422" actId="47"/>
        <pc:sldMkLst>
          <pc:docMk/>
          <pc:sldMk cId="312573570" sldId="509"/>
        </pc:sldMkLst>
        <pc:spChg chg="mod">
          <ac:chgData name="Thu Thao" userId="2c068e76ad5633ce" providerId="LiveId" clId="{3FD92510-3791-4577-A932-C8401DA76259}" dt="2023-07-31T08:12:54.763" v="27"/>
          <ac:spMkLst>
            <pc:docMk/>
            <pc:sldMk cId="312573570" sldId="509"/>
            <ac:spMk id="7" creationId="{00000000-0000-0000-0000-000000000000}"/>
          </ac:spMkLst>
        </pc:spChg>
      </pc:sldChg>
      <pc:sldChg chg="modSp del">
        <pc:chgData name="Thu Thao" userId="2c068e76ad5633ce" providerId="LiveId" clId="{3FD92510-3791-4577-A932-C8401DA76259}" dt="2023-07-31T11:16:49.502" v="1422" actId="47"/>
        <pc:sldMkLst>
          <pc:docMk/>
          <pc:sldMk cId="1407537717" sldId="510"/>
        </pc:sldMkLst>
        <pc:spChg chg="mod">
          <ac:chgData name="Thu Thao" userId="2c068e76ad5633ce" providerId="LiveId" clId="{3FD92510-3791-4577-A932-C8401DA76259}" dt="2023-07-31T08:12:54.763" v="27"/>
          <ac:spMkLst>
            <pc:docMk/>
            <pc:sldMk cId="1407537717" sldId="510"/>
            <ac:spMk id="7" creationId="{00000000-0000-0000-0000-000000000000}"/>
          </ac:spMkLst>
        </pc:spChg>
      </pc:sldChg>
      <pc:sldChg chg="modSp add mod">
        <pc:chgData name="Thu Thao" userId="2c068e76ad5633ce" providerId="LiveId" clId="{3FD92510-3791-4577-A932-C8401DA76259}" dt="2023-08-01T09:02:07.613" v="2980" actId="115"/>
        <pc:sldMkLst>
          <pc:docMk/>
          <pc:sldMk cId="3174193444" sldId="511"/>
        </pc:sldMkLst>
        <pc:spChg chg="mod">
          <ac:chgData name="Thu Thao" userId="2c068e76ad5633ce" providerId="LiveId" clId="{3FD92510-3791-4577-A932-C8401DA76259}" dt="2023-07-31T08:37:05.488" v="587" actId="115"/>
          <ac:spMkLst>
            <pc:docMk/>
            <pc:sldMk cId="3174193444" sldId="511"/>
            <ac:spMk id="6" creationId="{5E63BD44-5E06-F8E9-C04A-D5B56211CFEE}"/>
          </ac:spMkLst>
        </pc:spChg>
        <pc:spChg chg="mod">
          <ac:chgData name="Thu Thao" userId="2c068e76ad5633ce" providerId="LiveId" clId="{3FD92510-3791-4577-A932-C8401DA76259}" dt="2023-08-01T09:02:07.613" v="2980" actId="115"/>
          <ac:spMkLst>
            <pc:docMk/>
            <pc:sldMk cId="3174193444" sldId="511"/>
            <ac:spMk id="8" creationId="{4FC08806-1E25-A3AF-0E32-2C5615ED0F95}"/>
          </ac:spMkLst>
        </pc:spChg>
      </pc:sldChg>
      <pc:sldChg chg="modSp add mod">
        <pc:chgData name="Thu Thao" userId="2c068e76ad5633ce" providerId="LiveId" clId="{3FD92510-3791-4577-A932-C8401DA76259}" dt="2023-08-01T09:02:17.096" v="2982" actId="115"/>
        <pc:sldMkLst>
          <pc:docMk/>
          <pc:sldMk cId="2087983908" sldId="512"/>
        </pc:sldMkLst>
        <pc:spChg chg="mod">
          <ac:chgData name="Thu Thao" userId="2c068e76ad5633ce" providerId="LiveId" clId="{3FD92510-3791-4577-A932-C8401DA76259}" dt="2023-07-31T08:38:27.897" v="619" actId="14100"/>
          <ac:spMkLst>
            <pc:docMk/>
            <pc:sldMk cId="2087983908" sldId="512"/>
            <ac:spMk id="6" creationId="{5E63BD44-5E06-F8E9-C04A-D5B56211CFEE}"/>
          </ac:spMkLst>
        </pc:spChg>
        <pc:spChg chg="mod">
          <ac:chgData name="Thu Thao" userId="2c068e76ad5633ce" providerId="LiveId" clId="{3FD92510-3791-4577-A932-C8401DA76259}" dt="2023-08-01T09:02:17.096" v="2982" actId="115"/>
          <ac:spMkLst>
            <pc:docMk/>
            <pc:sldMk cId="2087983908" sldId="512"/>
            <ac:spMk id="8" creationId="{4FC08806-1E25-A3AF-0E32-2C5615ED0F95}"/>
          </ac:spMkLst>
        </pc:spChg>
      </pc:sldChg>
      <pc:sldChg chg="modSp add del mod">
        <pc:chgData name="Thu Thao" userId="2c068e76ad5633ce" providerId="LiveId" clId="{3FD92510-3791-4577-A932-C8401DA76259}" dt="2023-07-31T08:38:04.716" v="617" actId="47"/>
        <pc:sldMkLst>
          <pc:docMk/>
          <pc:sldMk cId="446316684" sldId="513"/>
        </pc:sldMkLst>
        <pc:spChg chg="mod">
          <ac:chgData name="Thu Thao" userId="2c068e76ad5633ce" providerId="LiveId" clId="{3FD92510-3791-4577-A932-C8401DA76259}" dt="2023-07-31T08:36:27.076" v="581" actId="403"/>
          <ac:spMkLst>
            <pc:docMk/>
            <pc:sldMk cId="446316684" sldId="513"/>
            <ac:spMk id="6" creationId="{5E63BD44-5E06-F8E9-C04A-D5B56211CFEE}"/>
          </ac:spMkLst>
        </pc:spChg>
      </pc:sldChg>
      <pc:sldChg chg="modSp add mod">
        <pc:chgData name="Thu Thao" userId="2c068e76ad5633ce" providerId="LiveId" clId="{3FD92510-3791-4577-A932-C8401DA76259}" dt="2023-08-01T09:02:12.251" v="2981" actId="115"/>
        <pc:sldMkLst>
          <pc:docMk/>
          <pc:sldMk cId="971531677" sldId="514"/>
        </pc:sldMkLst>
        <pc:spChg chg="mod">
          <ac:chgData name="Thu Thao" userId="2c068e76ad5633ce" providerId="LiveId" clId="{3FD92510-3791-4577-A932-C8401DA76259}" dt="2023-07-31T08:43:06.843" v="689" actId="404"/>
          <ac:spMkLst>
            <pc:docMk/>
            <pc:sldMk cId="971531677" sldId="514"/>
            <ac:spMk id="6" creationId="{5E63BD44-5E06-F8E9-C04A-D5B56211CFEE}"/>
          </ac:spMkLst>
        </pc:spChg>
        <pc:spChg chg="mod">
          <ac:chgData name="Thu Thao" userId="2c068e76ad5633ce" providerId="LiveId" clId="{3FD92510-3791-4577-A932-C8401DA76259}" dt="2023-08-01T09:02:12.251" v="2981" actId="115"/>
          <ac:spMkLst>
            <pc:docMk/>
            <pc:sldMk cId="971531677" sldId="514"/>
            <ac:spMk id="8" creationId="{4FC08806-1E25-A3AF-0E32-2C5615ED0F95}"/>
          </ac:spMkLst>
        </pc:spChg>
      </pc:sldChg>
      <pc:sldChg chg="modSp add mod">
        <pc:chgData name="Thu Thao" userId="2c068e76ad5633ce" providerId="LiveId" clId="{3FD92510-3791-4577-A932-C8401DA76259}" dt="2023-08-01T09:04:30.434" v="2989"/>
        <pc:sldMkLst>
          <pc:docMk/>
          <pc:sldMk cId="2962607978" sldId="515"/>
        </pc:sldMkLst>
        <pc:spChg chg="mod">
          <ac:chgData name="Thu Thao" userId="2c068e76ad5633ce" providerId="LiveId" clId="{3FD92510-3791-4577-A932-C8401DA76259}" dt="2023-07-31T08:43:25.741" v="690" actId="1076"/>
          <ac:spMkLst>
            <pc:docMk/>
            <pc:sldMk cId="2962607978" sldId="515"/>
            <ac:spMk id="6" creationId="{5E63BD44-5E06-F8E9-C04A-D5B56211CFEE}"/>
          </ac:spMkLst>
        </pc:spChg>
        <pc:spChg chg="mod">
          <ac:chgData name="Thu Thao" userId="2c068e76ad5633ce" providerId="LiveId" clId="{3FD92510-3791-4577-A932-C8401DA76259}" dt="2023-08-01T09:04:30.434" v="2989"/>
          <ac:spMkLst>
            <pc:docMk/>
            <pc:sldMk cId="2962607978" sldId="515"/>
            <ac:spMk id="8" creationId="{4FC08806-1E25-A3AF-0E32-2C5615ED0F95}"/>
          </ac:spMkLst>
        </pc:spChg>
      </pc:sldChg>
      <pc:sldChg chg="modSp add mod">
        <pc:chgData name="Thu Thao" userId="2c068e76ad5633ce" providerId="LiveId" clId="{3FD92510-3791-4577-A932-C8401DA76259}" dt="2023-08-01T09:04:40.895" v="2991" actId="1076"/>
        <pc:sldMkLst>
          <pc:docMk/>
          <pc:sldMk cId="524607516" sldId="516"/>
        </pc:sldMkLst>
        <pc:spChg chg="mod">
          <ac:chgData name="Thu Thao" userId="2c068e76ad5633ce" providerId="LiveId" clId="{3FD92510-3791-4577-A932-C8401DA76259}" dt="2023-08-01T09:04:40.895" v="2991" actId="1076"/>
          <ac:spMkLst>
            <pc:docMk/>
            <pc:sldMk cId="524607516" sldId="516"/>
            <ac:spMk id="6" creationId="{5E63BD44-5E06-F8E9-C04A-D5B56211CFEE}"/>
          </ac:spMkLst>
        </pc:spChg>
        <pc:spChg chg="mod">
          <ac:chgData name="Thu Thao" userId="2c068e76ad5633ce" providerId="LiveId" clId="{3FD92510-3791-4577-A932-C8401DA76259}" dt="2023-08-01T09:04:34.209" v="2990"/>
          <ac:spMkLst>
            <pc:docMk/>
            <pc:sldMk cId="524607516" sldId="516"/>
            <ac:spMk id="8" creationId="{4FC08806-1E25-A3AF-0E32-2C5615ED0F95}"/>
          </ac:spMkLst>
        </pc:spChg>
      </pc:sldChg>
      <pc:sldChg chg="modSp add mod">
        <pc:chgData name="Thu Thao" userId="2c068e76ad5633ce" providerId="LiveId" clId="{3FD92510-3791-4577-A932-C8401DA76259}" dt="2023-08-01T09:04:45.939" v="2992"/>
        <pc:sldMkLst>
          <pc:docMk/>
          <pc:sldMk cId="1178523497" sldId="517"/>
        </pc:sldMkLst>
        <pc:spChg chg="mod">
          <ac:chgData name="Thu Thao" userId="2c068e76ad5633ce" providerId="LiveId" clId="{3FD92510-3791-4577-A932-C8401DA76259}" dt="2023-07-31T09:23:48.784" v="850" actId="21"/>
          <ac:spMkLst>
            <pc:docMk/>
            <pc:sldMk cId="1178523497" sldId="517"/>
            <ac:spMk id="6" creationId="{5E63BD44-5E06-F8E9-C04A-D5B56211CFEE}"/>
          </ac:spMkLst>
        </pc:spChg>
        <pc:spChg chg="mod">
          <ac:chgData name="Thu Thao" userId="2c068e76ad5633ce" providerId="LiveId" clId="{3FD92510-3791-4577-A932-C8401DA76259}" dt="2023-08-01T09:04:45.939" v="2992"/>
          <ac:spMkLst>
            <pc:docMk/>
            <pc:sldMk cId="1178523497" sldId="517"/>
            <ac:spMk id="8" creationId="{4FC08806-1E25-A3AF-0E32-2C5615ED0F95}"/>
          </ac:spMkLst>
        </pc:spChg>
      </pc:sldChg>
      <pc:sldChg chg="modSp add mod">
        <pc:chgData name="Thu Thao" userId="2c068e76ad5633ce" providerId="LiveId" clId="{3FD92510-3791-4577-A932-C8401DA76259}" dt="2023-08-01T09:04:50.345" v="2993"/>
        <pc:sldMkLst>
          <pc:docMk/>
          <pc:sldMk cId="90222542" sldId="518"/>
        </pc:sldMkLst>
        <pc:spChg chg="mod">
          <ac:chgData name="Thu Thao" userId="2c068e76ad5633ce" providerId="LiveId" clId="{3FD92510-3791-4577-A932-C8401DA76259}" dt="2023-07-31T09:25:16.119" v="853" actId="20577"/>
          <ac:spMkLst>
            <pc:docMk/>
            <pc:sldMk cId="90222542" sldId="518"/>
            <ac:spMk id="6" creationId="{5E63BD44-5E06-F8E9-C04A-D5B56211CFEE}"/>
          </ac:spMkLst>
        </pc:spChg>
        <pc:spChg chg="mod">
          <ac:chgData name="Thu Thao" userId="2c068e76ad5633ce" providerId="LiveId" clId="{3FD92510-3791-4577-A932-C8401DA76259}" dt="2023-08-01T09:04:50.345" v="2993"/>
          <ac:spMkLst>
            <pc:docMk/>
            <pc:sldMk cId="90222542" sldId="518"/>
            <ac:spMk id="8" creationId="{4FC08806-1E25-A3AF-0E32-2C5615ED0F95}"/>
          </ac:spMkLst>
        </pc:spChg>
      </pc:sldChg>
      <pc:sldChg chg="modSp add mod">
        <pc:chgData name="Thu Thao" userId="2c068e76ad5633ce" providerId="LiveId" clId="{3FD92510-3791-4577-A932-C8401DA76259}" dt="2023-08-01T09:19:10.781" v="3143" actId="1035"/>
        <pc:sldMkLst>
          <pc:docMk/>
          <pc:sldMk cId="2340192846" sldId="519"/>
        </pc:sldMkLst>
        <pc:spChg chg="mod">
          <ac:chgData name="Thu Thao" userId="2c068e76ad5633ce" providerId="LiveId" clId="{3FD92510-3791-4577-A932-C8401DA76259}" dt="2023-08-01T09:19:10.781" v="3143" actId="1035"/>
          <ac:spMkLst>
            <pc:docMk/>
            <pc:sldMk cId="2340192846" sldId="519"/>
            <ac:spMk id="6" creationId="{5E63BD44-5E06-F8E9-C04A-D5B56211CFEE}"/>
          </ac:spMkLst>
        </pc:spChg>
        <pc:spChg chg="mod">
          <ac:chgData name="Thu Thao" userId="2c068e76ad5633ce" providerId="LiveId" clId="{3FD92510-3791-4577-A932-C8401DA76259}" dt="2023-08-01T09:04:54.588" v="2994"/>
          <ac:spMkLst>
            <pc:docMk/>
            <pc:sldMk cId="2340192846" sldId="519"/>
            <ac:spMk id="8" creationId="{4FC08806-1E25-A3AF-0E32-2C5615ED0F95}"/>
          </ac:spMkLst>
        </pc:spChg>
      </pc:sldChg>
      <pc:sldChg chg="addSp delSp modSp add mod">
        <pc:chgData name="Thu Thao" userId="2c068e76ad5633ce" providerId="LiveId" clId="{3FD92510-3791-4577-A932-C8401DA76259}" dt="2023-08-01T09:05:26.742" v="3009"/>
        <pc:sldMkLst>
          <pc:docMk/>
          <pc:sldMk cId="646410701" sldId="520"/>
        </pc:sldMkLst>
        <pc:spChg chg="add mod">
          <ac:chgData name="Thu Thao" userId="2c068e76ad5633ce" providerId="LiveId" clId="{3FD92510-3791-4577-A932-C8401DA76259}" dt="2023-07-31T09:38:49.090" v="1089" actId="21"/>
          <ac:spMkLst>
            <pc:docMk/>
            <pc:sldMk cId="646410701" sldId="520"/>
            <ac:spMk id="2" creationId="{EAE0F353-07AC-2862-6EC4-58AD99C108FE}"/>
          </ac:spMkLst>
        </pc:spChg>
        <pc:spChg chg="del mod">
          <ac:chgData name="Thu Thao" userId="2c068e76ad5633ce" providerId="LiveId" clId="{3FD92510-3791-4577-A932-C8401DA76259}" dt="2023-07-31T09:34:15.629" v="992"/>
          <ac:spMkLst>
            <pc:docMk/>
            <pc:sldMk cId="646410701" sldId="520"/>
            <ac:spMk id="6" creationId="{5E63BD44-5E06-F8E9-C04A-D5B56211CFEE}"/>
          </ac:spMkLst>
        </pc:spChg>
        <pc:spChg chg="mod">
          <ac:chgData name="Thu Thao" userId="2c068e76ad5633ce" providerId="LiveId" clId="{3FD92510-3791-4577-A932-C8401DA76259}" dt="2023-08-01T09:05:26.742" v="3009"/>
          <ac:spMkLst>
            <pc:docMk/>
            <pc:sldMk cId="646410701" sldId="520"/>
            <ac:spMk id="8" creationId="{4FC08806-1E25-A3AF-0E32-2C5615ED0F95}"/>
          </ac:spMkLst>
        </pc:spChg>
      </pc:sldChg>
      <pc:sldChg chg="modSp add mod">
        <pc:chgData name="Thu Thao" userId="2c068e76ad5633ce" providerId="LiveId" clId="{3FD92510-3791-4577-A932-C8401DA76259}" dt="2023-08-01T09:05:32.866" v="3010"/>
        <pc:sldMkLst>
          <pc:docMk/>
          <pc:sldMk cId="4030014976" sldId="521"/>
        </pc:sldMkLst>
        <pc:spChg chg="mod">
          <ac:chgData name="Thu Thao" userId="2c068e76ad5633ce" providerId="LiveId" clId="{3FD92510-3791-4577-A932-C8401DA76259}" dt="2023-07-31T09:40:17.871" v="1093" actId="20577"/>
          <ac:spMkLst>
            <pc:docMk/>
            <pc:sldMk cId="4030014976" sldId="521"/>
            <ac:spMk id="2" creationId="{EAE0F353-07AC-2862-6EC4-58AD99C108FE}"/>
          </ac:spMkLst>
        </pc:spChg>
        <pc:spChg chg="mod">
          <ac:chgData name="Thu Thao" userId="2c068e76ad5633ce" providerId="LiveId" clId="{3FD92510-3791-4577-A932-C8401DA76259}" dt="2023-08-01T09:05:32.866" v="3010"/>
          <ac:spMkLst>
            <pc:docMk/>
            <pc:sldMk cId="4030014976" sldId="521"/>
            <ac:spMk id="8" creationId="{4FC08806-1E25-A3AF-0E32-2C5615ED0F95}"/>
          </ac:spMkLst>
        </pc:spChg>
      </pc:sldChg>
      <pc:sldChg chg="addSp delSp modSp add mod">
        <pc:chgData name="Thu Thao" userId="2c068e76ad5633ce" providerId="LiveId" clId="{3FD92510-3791-4577-A932-C8401DA76259}" dt="2023-08-01T09:05:36.745" v="3011"/>
        <pc:sldMkLst>
          <pc:docMk/>
          <pc:sldMk cId="1888995073" sldId="522"/>
        </pc:sldMkLst>
        <pc:spChg chg="mod">
          <ac:chgData name="Thu Thao" userId="2c068e76ad5633ce" providerId="LiveId" clId="{3FD92510-3791-4577-A932-C8401DA76259}" dt="2023-07-31T10:02:52.262" v="1152" actId="12"/>
          <ac:spMkLst>
            <pc:docMk/>
            <pc:sldMk cId="1888995073" sldId="522"/>
            <ac:spMk id="2" creationId="{EAE0F353-07AC-2862-6EC4-58AD99C108FE}"/>
          </ac:spMkLst>
        </pc:spChg>
        <pc:spChg chg="add del">
          <ac:chgData name="Thu Thao" userId="2c068e76ad5633ce" providerId="LiveId" clId="{3FD92510-3791-4577-A932-C8401DA76259}" dt="2023-07-31T09:57:57.883" v="1106" actId="22"/>
          <ac:spMkLst>
            <pc:docMk/>
            <pc:sldMk cId="1888995073" sldId="522"/>
            <ac:spMk id="4" creationId="{D6C8C86B-67C5-9A0E-F3D8-40041D440408}"/>
          </ac:spMkLst>
        </pc:spChg>
        <pc:spChg chg="add del">
          <ac:chgData name="Thu Thao" userId="2c068e76ad5633ce" providerId="LiveId" clId="{3FD92510-3791-4577-A932-C8401DA76259}" dt="2023-07-31T09:58:01.522" v="1108" actId="22"/>
          <ac:spMkLst>
            <pc:docMk/>
            <pc:sldMk cId="1888995073" sldId="522"/>
            <ac:spMk id="6" creationId="{FEF09473-EFE6-54A8-45EC-8EEAAD6C9953}"/>
          </ac:spMkLst>
        </pc:spChg>
        <pc:spChg chg="mod">
          <ac:chgData name="Thu Thao" userId="2c068e76ad5633ce" providerId="LiveId" clId="{3FD92510-3791-4577-A932-C8401DA76259}" dt="2023-08-01T09:05:36.745" v="3011"/>
          <ac:spMkLst>
            <pc:docMk/>
            <pc:sldMk cId="1888995073" sldId="522"/>
            <ac:spMk id="8" creationId="{4FC08806-1E25-A3AF-0E32-2C5615ED0F95}"/>
          </ac:spMkLst>
        </pc:spChg>
      </pc:sldChg>
      <pc:sldChg chg="modSp add mod">
        <pc:chgData name="Thu Thao" userId="2c068e76ad5633ce" providerId="LiveId" clId="{3FD92510-3791-4577-A932-C8401DA76259}" dt="2023-08-01T09:05:59.417" v="3018" actId="403"/>
        <pc:sldMkLst>
          <pc:docMk/>
          <pc:sldMk cId="2484742169" sldId="523"/>
        </pc:sldMkLst>
        <pc:spChg chg="mod">
          <ac:chgData name="Thu Thao" userId="2c068e76ad5633ce" providerId="LiveId" clId="{3FD92510-3791-4577-A932-C8401DA76259}" dt="2023-08-01T09:05:59.417" v="3018" actId="403"/>
          <ac:spMkLst>
            <pc:docMk/>
            <pc:sldMk cId="2484742169" sldId="523"/>
            <ac:spMk id="2" creationId="{EAE0F353-07AC-2862-6EC4-58AD99C108FE}"/>
          </ac:spMkLst>
        </pc:spChg>
        <pc:spChg chg="mod">
          <ac:chgData name="Thu Thao" userId="2c068e76ad5633ce" providerId="LiveId" clId="{3FD92510-3791-4577-A932-C8401DA76259}" dt="2023-08-01T09:05:51.717" v="3013"/>
          <ac:spMkLst>
            <pc:docMk/>
            <pc:sldMk cId="2484742169" sldId="523"/>
            <ac:spMk id="8" creationId="{4FC08806-1E25-A3AF-0E32-2C5615ED0F95}"/>
          </ac:spMkLst>
        </pc:spChg>
      </pc:sldChg>
      <pc:sldChg chg="addSp delSp modSp add mod">
        <pc:chgData name="Thu Thao" userId="2c068e76ad5633ce" providerId="LiveId" clId="{3FD92510-3791-4577-A932-C8401DA76259}" dt="2023-08-01T09:05:47.118" v="3012"/>
        <pc:sldMkLst>
          <pc:docMk/>
          <pc:sldMk cId="2415348000" sldId="524"/>
        </pc:sldMkLst>
        <pc:spChg chg="mod">
          <ac:chgData name="Thu Thao" userId="2c068e76ad5633ce" providerId="LiveId" clId="{3FD92510-3791-4577-A932-C8401DA76259}" dt="2023-07-31T10:03:17.568" v="1166" actId="20577"/>
          <ac:spMkLst>
            <pc:docMk/>
            <pc:sldMk cId="2415348000" sldId="524"/>
            <ac:spMk id="2" creationId="{EAE0F353-07AC-2862-6EC4-58AD99C108FE}"/>
          </ac:spMkLst>
        </pc:spChg>
        <pc:spChg chg="add del">
          <ac:chgData name="Thu Thao" userId="2c068e76ad5633ce" providerId="LiveId" clId="{3FD92510-3791-4577-A932-C8401DA76259}" dt="2023-07-31T10:03:21.276" v="1168" actId="22"/>
          <ac:spMkLst>
            <pc:docMk/>
            <pc:sldMk cId="2415348000" sldId="524"/>
            <ac:spMk id="4" creationId="{43B9A4FC-E47B-274C-87D1-C90F4B293293}"/>
          </ac:spMkLst>
        </pc:spChg>
        <pc:spChg chg="add del">
          <ac:chgData name="Thu Thao" userId="2c068e76ad5633ce" providerId="LiveId" clId="{3FD92510-3791-4577-A932-C8401DA76259}" dt="2023-07-31T10:03:24.384" v="1170" actId="22"/>
          <ac:spMkLst>
            <pc:docMk/>
            <pc:sldMk cId="2415348000" sldId="524"/>
            <ac:spMk id="6" creationId="{325F52B0-D67D-1FE4-9106-BF9CD17B849F}"/>
          </ac:spMkLst>
        </pc:spChg>
        <pc:spChg chg="mod">
          <ac:chgData name="Thu Thao" userId="2c068e76ad5633ce" providerId="LiveId" clId="{3FD92510-3791-4577-A932-C8401DA76259}" dt="2023-08-01T09:05:47.118" v="3012"/>
          <ac:spMkLst>
            <pc:docMk/>
            <pc:sldMk cId="2415348000" sldId="524"/>
            <ac:spMk id="8" creationId="{4FC08806-1E25-A3AF-0E32-2C5615ED0F95}"/>
          </ac:spMkLst>
        </pc:spChg>
      </pc:sldChg>
      <pc:sldChg chg="modSp add mod">
        <pc:chgData name="Thu Thao" userId="2c068e76ad5633ce" providerId="LiveId" clId="{3FD92510-3791-4577-A932-C8401DA76259}" dt="2023-08-01T09:06:07.034" v="3019" actId="115"/>
        <pc:sldMkLst>
          <pc:docMk/>
          <pc:sldMk cId="1952080045" sldId="525"/>
        </pc:sldMkLst>
        <pc:spChg chg="mod">
          <ac:chgData name="Thu Thao" userId="2c068e76ad5633ce" providerId="LiveId" clId="{3FD92510-3791-4577-A932-C8401DA76259}" dt="2023-07-31T10:05:31.544" v="1187" actId="1076"/>
          <ac:spMkLst>
            <pc:docMk/>
            <pc:sldMk cId="1952080045" sldId="525"/>
            <ac:spMk id="2" creationId="{EAE0F353-07AC-2862-6EC4-58AD99C108FE}"/>
          </ac:spMkLst>
        </pc:spChg>
        <pc:spChg chg="mod">
          <ac:chgData name="Thu Thao" userId="2c068e76ad5633ce" providerId="LiveId" clId="{3FD92510-3791-4577-A932-C8401DA76259}" dt="2023-08-01T09:06:07.034" v="3019" actId="115"/>
          <ac:spMkLst>
            <pc:docMk/>
            <pc:sldMk cId="1952080045" sldId="525"/>
            <ac:spMk id="8" creationId="{4FC08806-1E25-A3AF-0E32-2C5615ED0F95}"/>
          </ac:spMkLst>
        </pc:spChg>
      </pc:sldChg>
      <pc:sldChg chg="modSp add mod">
        <pc:chgData name="Thu Thao" userId="2c068e76ad5633ce" providerId="LiveId" clId="{3FD92510-3791-4577-A932-C8401DA76259}" dt="2023-08-01T09:07:32.095" v="3027" actId="115"/>
        <pc:sldMkLst>
          <pc:docMk/>
          <pc:sldMk cId="1801761796" sldId="526"/>
        </pc:sldMkLst>
        <pc:spChg chg="mod">
          <ac:chgData name="Thu Thao" userId="2c068e76ad5633ce" providerId="LiveId" clId="{3FD92510-3791-4577-A932-C8401DA76259}" dt="2023-08-01T07:08:24.798" v="1557"/>
          <ac:spMkLst>
            <pc:docMk/>
            <pc:sldMk cId="1801761796" sldId="526"/>
            <ac:spMk id="6" creationId="{5E63BD44-5E06-F8E9-C04A-D5B56211CFEE}"/>
          </ac:spMkLst>
        </pc:spChg>
        <pc:spChg chg="mod">
          <ac:chgData name="Thu Thao" userId="2c068e76ad5633ce" providerId="LiveId" clId="{3FD92510-3791-4577-A932-C8401DA76259}" dt="2023-08-01T09:07:32.095" v="3027" actId="115"/>
          <ac:spMkLst>
            <pc:docMk/>
            <pc:sldMk cId="1801761796" sldId="526"/>
            <ac:spMk id="8" creationId="{4FC08806-1E25-A3AF-0E32-2C5615ED0F95}"/>
          </ac:spMkLst>
        </pc:spChg>
      </pc:sldChg>
      <pc:sldChg chg="addSp delSp modSp add mod">
        <pc:chgData name="Thu Thao" userId="2c068e76ad5633ce" providerId="LiveId" clId="{3FD92510-3791-4577-A932-C8401DA76259}" dt="2023-08-01T09:07:49.146" v="3028" actId="20577"/>
        <pc:sldMkLst>
          <pc:docMk/>
          <pc:sldMk cId="2834375162" sldId="527"/>
        </pc:sldMkLst>
        <pc:spChg chg="add mod">
          <ac:chgData name="Thu Thao" userId="2c068e76ad5633ce" providerId="LiveId" clId="{3FD92510-3791-4577-A932-C8401DA76259}" dt="2023-08-01T07:10:22.299" v="1687" actId="14100"/>
          <ac:spMkLst>
            <pc:docMk/>
            <pc:sldMk cId="2834375162" sldId="527"/>
            <ac:spMk id="2" creationId="{A3907014-5B02-A325-A6EF-D598B5B2B410}"/>
          </ac:spMkLst>
        </pc:spChg>
        <pc:spChg chg="mod">
          <ac:chgData name="Thu Thao" userId="2c068e76ad5633ce" providerId="LiveId" clId="{3FD92510-3791-4577-A932-C8401DA76259}" dt="2023-08-01T09:07:49.146" v="3028" actId="20577"/>
          <ac:spMkLst>
            <pc:docMk/>
            <pc:sldMk cId="2834375162" sldId="527"/>
            <ac:spMk id="6" creationId="{5E63BD44-5E06-F8E9-C04A-D5B56211CFEE}"/>
          </ac:spMkLst>
        </pc:spChg>
        <pc:spChg chg="del mod">
          <ac:chgData name="Thu Thao" userId="2c068e76ad5633ce" providerId="LiveId" clId="{3FD92510-3791-4577-A932-C8401DA76259}" dt="2023-08-01T07:08:43.813" v="1561" actId="478"/>
          <ac:spMkLst>
            <pc:docMk/>
            <pc:sldMk cId="2834375162" sldId="527"/>
            <ac:spMk id="9" creationId="{68A82DAE-0391-9C32-891C-B60C3107E7A5}"/>
          </ac:spMkLst>
        </pc:spChg>
      </pc:sldChg>
      <pc:sldChg chg="modSp add mod">
        <pc:chgData name="Thu Thao" userId="2c068e76ad5633ce" providerId="LiveId" clId="{3FD92510-3791-4577-A932-C8401DA76259}" dt="2023-08-01T07:34:01.483" v="1970" actId="1036"/>
        <pc:sldMkLst>
          <pc:docMk/>
          <pc:sldMk cId="4218559597" sldId="528"/>
        </pc:sldMkLst>
        <pc:spChg chg="mod">
          <ac:chgData name="Thu Thao" userId="2c068e76ad5633ce" providerId="LiveId" clId="{3FD92510-3791-4577-A932-C8401DA76259}" dt="2023-08-01T07:33:55.898" v="1954" actId="1036"/>
          <ac:spMkLst>
            <pc:docMk/>
            <pc:sldMk cId="4218559597" sldId="528"/>
            <ac:spMk id="6" creationId="{5E63BD44-5E06-F8E9-C04A-D5B56211CFEE}"/>
          </ac:spMkLst>
        </pc:spChg>
        <pc:spChg chg="mod">
          <ac:chgData name="Thu Thao" userId="2c068e76ad5633ce" providerId="LiveId" clId="{3FD92510-3791-4577-A932-C8401DA76259}" dt="2023-08-01T07:34:01.483" v="1970" actId="1036"/>
          <ac:spMkLst>
            <pc:docMk/>
            <pc:sldMk cId="4218559597" sldId="528"/>
            <ac:spMk id="8" creationId="{4FC08806-1E25-A3AF-0E32-2C5615ED0F95}"/>
          </ac:spMkLst>
        </pc:spChg>
      </pc:sldChg>
      <pc:sldChg chg="modSp add del mod">
        <pc:chgData name="Thu Thao" userId="2c068e76ad5633ce" providerId="LiveId" clId="{3FD92510-3791-4577-A932-C8401DA76259}" dt="2023-08-01T07:32:23.459" v="1879" actId="47"/>
        <pc:sldMkLst>
          <pc:docMk/>
          <pc:sldMk cId="2974089598" sldId="529"/>
        </pc:sldMkLst>
        <pc:spChg chg="mod">
          <ac:chgData name="Thu Thao" userId="2c068e76ad5633ce" providerId="LiveId" clId="{3FD92510-3791-4577-A932-C8401DA76259}" dt="2023-08-01T07:17:29.216" v="1766" actId="20577"/>
          <ac:spMkLst>
            <pc:docMk/>
            <pc:sldMk cId="2974089598" sldId="529"/>
            <ac:spMk id="8" creationId="{4FC08806-1E25-A3AF-0E32-2C5615ED0F95}"/>
          </ac:spMkLst>
        </pc:spChg>
      </pc:sldChg>
      <pc:sldChg chg="add del">
        <pc:chgData name="Thu Thao" userId="2c068e76ad5633ce" providerId="LiveId" clId="{3FD92510-3791-4577-A932-C8401DA76259}" dt="2023-08-01T07:17:16.367" v="1732"/>
        <pc:sldMkLst>
          <pc:docMk/>
          <pc:sldMk cId="4036590684" sldId="529"/>
        </pc:sldMkLst>
      </pc:sldChg>
      <pc:sldChg chg="addSp delSp modSp add mod">
        <pc:chgData name="Thu Thao" userId="2c068e76ad5633ce" providerId="LiveId" clId="{3FD92510-3791-4577-A932-C8401DA76259}" dt="2023-08-01T09:08:11.010" v="3029" actId="20577"/>
        <pc:sldMkLst>
          <pc:docMk/>
          <pc:sldMk cId="3934209792" sldId="530"/>
        </pc:sldMkLst>
        <pc:spChg chg="del">
          <ac:chgData name="Thu Thao" userId="2c068e76ad5633ce" providerId="LiveId" clId="{3FD92510-3791-4577-A932-C8401DA76259}" dt="2023-08-01T07:32:33.289" v="1880" actId="478"/>
          <ac:spMkLst>
            <pc:docMk/>
            <pc:sldMk cId="3934209792" sldId="530"/>
            <ac:spMk id="2" creationId="{A3907014-5B02-A325-A6EF-D598B5B2B410}"/>
          </ac:spMkLst>
        </pc:spChg>
        <pc:spChg chg="add mod">
          <ac:chgData name="Thu Thao" userId="2c068e76ad5633ce" providerId="LiveId" clId="{3FD92510-3791-4577-A932-C8401DA76259}" dt="2023-08-01T07:33:46.867" v="1943" actId="1036"/>
          <ac:spMkLst>
            <pc:docMk/>
            <pc:sldMk cId="3934209792" sldId="530"/>
            <ac:spMk id="3" creationId="{E8B1C266-BE37-FB02-1D30-74F81F06501E}"/>
          </ac:spMkLst>
        </pc:spChg>
        <pc:spChg chg="mod">
          <ac:chgData name="Thu Thao" userId="2c068e76ad5633ce" providerId="LiveId" clId="{3FD92510-3791-4577-A932-C8401DA76259}" dt="2023-08-01T09:08:11.010" v="3029" actId="20577"/>
          <ac:spMkLst>
            <pc:docMk/>
            <pc:sldMk cId="3934209792" sldId="530"/>
            <ac:spMk id="6" creationId="{5E63BD44-5E06-F8E9-C04A-D5B56211CFEE}"/>
          </ac:spMkLst>
        </pc:spChg>
      </pc:sldChg>
      <pc:sldChg chg="modSp add mod">
        <pc:chgData name="Thu Thao" userId="2c068e76ad5633ce" providerId="LiveId" clId="{3FD92510-3791-4577-A932-C8401DA76259}" dt="2023-08-01T07:45:25.497" v="2104" actId="948"/>
        <pc:sldMkLst>
          <pc:docMk/>
          <pc:sldMk cId="3101434418" sldId="531"/>
        </pc:sldMkLst>
        <pc:spChg chg="mod">
          <ac:chgData name="Thu Thao" userId="2c068e76ad5633ce" providerId="LiveId" clId="{3FD92510-3791-4577-A932-C8401DA76259}" dt="2023-08-01T07:45:25.497" v="2104" actId="948"/>
          <ac:spMkLst>
            <pc:docMk/>
            <pc:sldMk cId="3101434418" sldId="531"/>
            <ac:spMk id="6" creationId="{5E63BD44-5E06-F8E9-C04A-D5B56211CFEE}"/>
          </ac:spMkLst>
        </pc:spChg>
        <pc:spChg chg="mod">
          <ac:chgData name="Thu Thao" userId="2c068e76ad5633ce" providerId="LiveId" clId="{3FD92510-3791-4577-A932-C8401DA76259}" dt="2023-08-01T07:43:51.478" v="2092" actId="1035"/>
          <ac:spMkLst>
            <pc:docMk/>
            <pc:sldMk cId="3101434418" sldId="531"/>
            <ac:spMk id="8" creationId="{4FC08806-1E25-A3AF-0E32-2C5615ED0F95}"/>
          </ac:spMkLst>
        </pc:spChg>
      </pc:sldChg>
      <pc:sldChg chg="add del">
        <pc:chgData name="Thu Thao" userId="2c068e76ad5633ce" providerId="LiveId" clId="{3FD92510-3791-4577-A932-C8401DA76259}" dt="2023-08-01T07:47:14.526" v="2145" actId="47"/>
        <pc:sldMkLst>
          <pc:docMk/>
          <pc:sldMk cId="2813530669" sldId="532"/>
        </pc:sldMkLst>
      </pc:sldChg>
      <pc:sldChg chg="add del">
        <pc:chgData name="Thu Thao" userId="2c068e76ad5633ce" providerId="LiveId" clId="{3FD92510-3791-4577-A932-C8401DA76259}" dt="2023-08-01T07:47:17.527" v="2146" actId="47"/>
        <pc:sldMkLst>
          <pc:docMk/>
          <pc:sldMk cId="47433532" sldId="533"/>
        </pc:sldMkLst>
      </pc:sldChg>
      <pc:sldChg chg="modSp add mod">
        <pc:chgData name="Thu Thao" userId="2c068e76ad5633ce" providerId="LiveId" clId="{3FD92510-3791-4577-A932-C8401DA76259}" dt="2023-08-01T07:47:39.496" v="2191" actId="20577"/>
        <pc:sldMkLst>
          <pc:docMk/>
          <pc:sldMk cId="1907254038" sldId="534"/>
        </pc:sldMkLst>
        <pc:spChg chg="mod">
          <ac:chgData name="Thu Thao" userId="2c068e76ad5633ce" providerId="LiveId" clId="{3FD92510-3791-4577-A932-C8401DA76259}" dt="2023-08-01T07:47:35.962" v="2185" actId="1035"/>
          <ac:spMkLst>
            <pc:docMk/>
            <pc:sldMk cId="1907254038" sldId="534"/>
            <ac:spMk id="6" creationId="{5E63BD44-5E06-F8E9-C04A-D5B56211CFEE}"/>
          </ac:spMkLst>
        </pc:spChg>
        <pc:spChg chg="mod">
          <ac:chgData name="Thu Thao" userId="2c068e76ad5633ce" providerId="LiveId" clId="{3FD92510-3791-4577-A932-C8401DA76259}" dt="2023-08-01T07:47:39.496" v="2191" actId="20577"/>
          <ac:spMkLst>
            <pc:docMk/>
            <pc:sldMk cId="1907254038" sldId="534"/>
            <ac:spMk id="8" creationId="{4FC08806-1E25-A3AF-0E32-2C5615ED0F95}"/>
          </ac:spMkLst>
        </pc:spChg>
      </pc:sldChg>
      <pc:sldChg chg="modSp add mod">
        <pc:chgData name="Thu Thao" userId="2c068e76ad5633ce" providerId="LiveId" clId="{3FD92510-3791-4577-A932-C8401DA76259}" dt="2023-08-01T07:48:36.529" v="2207"/>
        <pc:sldMkLst>
          <pc:docMk/>
          <pc:sldMk cId="1831980704" sldId="535"/>
        </pc:sldMkLst>
        <pc:spChg chg="mod">
          <ac:chgData name="Thu Thao" userId="2c068e76ad5633ce" providerId="LiveId" clId="{3FD92510-3791-4577-A932-C8401DA76259}" dt="2023-08-01T07:48:36.529" v="2207"/>
          <ac:spMkLst>
            <pc:docMk/>
            <pc:sldMk cId="1831980704" sldId="535"/>
            <ac:spMk id="6" creationId="{5E63BD44-5E06-F8E9-C04A-D5B56211CFEE}"/>
          </ac:spMkLst>
        </pc:spChg>
        <pc:spChg chg="mod">
          <ac:chgData name="Thu Thao" userId="2c068e76ad5633ce" providerId="LiveId" clId="{3FD92510-3791-4577-A932-C8401DA76259}" dt="2023-08-01T07:47:52.537" v="2198" actId="20577"/>
          <ac:spMkLst>
            <pc:docMk/>
            <pc:sldMk cId="1831980704" sldId="535"/>
            <ac:spMk id="8" creationId="{4FC08806-1E25-A3AF-0E32-2C5615ED0F95}"/>
          </ac:spMkLst>
        </pc:spChg>
      </pc:sldChg>
      <pc:sldChg chg="modSp add mod">
        <pc:chgData name="Thu Thao" userId="2c068e76ad5633ce" providerId="LiveId" clId="{3FD92510-3791-4577-A932-C8401DA76259}" dt="2023-08-01T07:50:09.592" v="2212" actId="20577"/>
        <pc:sldMkLst>
          <pc:docMk/>
          <pc:sldMk cId="2799592482" sldId="536"/>
        </pc:sldMkLst>
        <pc:spChg chg="mod">
          <ac:chgData name="Thu Thao" userId="2c068e76ad5633ce" providerId="LiveId" clId="{3FD92510-3791-4577-A932-C8401DA76259}" dt="2023-08-01T07:50:09.592" v="2212" actId="20577"/>
          <ac:spMkLst>
            <pc:docMk/>
            <pc:sldMk cId="2799592482" sldId="536"/>
            <ac:spMk id="6" creationId="{5E63BD44-5E06-F8E9-C04A-D5B56211CFEE}"/>
          </ac:spMkLst>
        </pc:spChg>
      </pc:sldChg>
      <pc:sldChg chg="modSp add mod">
        <pc:chgData name="Thu Thao" userId="2c068e76ad5633ce" providerId="LiveId" clId="{3FD92510-3791-4577-A932-C8401DA76259}" dt="2023-08-01T09:08:59.707" v="3030" actId="20577"/>
        <pc:sldMkLst>
          <pc:docMk/>
          <pc:sldMk cId="4239896159" sldId="537"/>
        </pc:sldMkLst>
        <pc:spChg chg="mod">
          <ac:chgData name="Thu Thao" userId="2c068e76ad5633ce" providerId="LiveId" clId="{3FD92510-3791-4577-A932-C8401DA76259}" dt="2023-08-01T07:51:19.278" v="2239" actId="404"/>
          <ac:spMkLst>
            <pc:docMk/>
            <pc:sldMk cId="4239896159" sldId="537"/>
            <ac:spMk id="3" creationId="{E8B1C266-BE37-FB02-1D30-74F81F06501E}"/>
          </ac:spMkLst>
        </pc:spChg>
        <pc:spChg chg="mod">
          <ac:chgData name="Thu Thao" userId="2c068e76ad5633ce" providerId="LiveId" clId="{3FD92510-3791-4577-A932-C8401DA76259}" dt="2023-08-01T09:08:59.707" v="3030" actId="20577"/>
          <ac:spMkLst>
            <pc:docMk/>
            <pc:sldMk cId="4239896159" sldId="537"/>
            <ac:spMk id="6" creationId="{5E63BD44-5E06-F8E9-C04A-D5B56211CFEE}"/>
          </ac:spMkLst>
        </pc:spChg>
      </pc:sldChg>
      <pc:sldChg chg="modSp add mod">
        <pc:chgData name="Thu Thao" userId="2c068e76ad5633ce" providerId="LiveId" clId="{3FD92510-3791-4577-A932-C8401DA76259}" dt="2023-08-01T09:18:19.838" v="3112" actId="1036"/>
        <pc:sldMkLst>
          <pc:docMk/>
          <pc:sldMk cId="1885687048" sldId="538"/>
        </pc:sldMkLst>
        <pc:spChg chg="mod">
          <ac:chgData name="Thu Thao" userId="2c068e76ad5633ce" providerId="LiveId" clId="{3FD92510-3791-4577-A932-C8401DA76259}" dt="2023-08-01T09:18:19.838" v="3112" actId="1036"/>
          <ac:spMkLst>
            <pc:docMk/>
            <pc:sldMk cId="1885687048" sldId="538"/>
            <ac:spMk id="6" creationId="{5E63BD44-5E06-F8E9-C04A-D5B56211CFEE}"/>
          </ac:spMkLst>
        </pc:spChg>
        <pc:spChg chg="mod">
          <ac:chgData name="Thu Thao" userId="2c068e76ad5633ce" providerId="LiveId" clId="{3FD92510-3791-4577-A932-C8401DA76259}" dt="2023-08-01T09:09:13.398" v="3031" actId="14100"/>
          <ac:spMkLst>
            <pc:docMk/>
            <pc:sldMk cId="1885687048" sldId="538"/>
            <ac:spMk id="8" creationId="{4FC08806-1E25-A3AF-0E32-2C5615ED0F95}"/>
          </ac:spMkLst>
        </pc:spChg>
      </pc:sldChg>
      <pc:sldChg chg="modSp add mod">
        <pc:chgData name="Thu Thao" userId="2c068e76ad5633ce" providerId="LiveId" clId="{3FD92510-3791-4577-A932-C8401DA76259}" dt="2023-08-01T08:25:20.534" v="2583" actId="20577"/>
        <pc:sldMkLst>
          <pc:docMk/>
          <pc:sldMk cId="1373566181" sldId="539"/>
        </pc:sldMkLst>
        <pc:spChg chg="mod">
          <ac:chgData name="Thu Thao" userId="2c068e76ad5633ce" providerId="LiveId" clId="{3FD92510-3791-4577-A932-C8401DA76259}" dt="2023-08-01T08:25:20.534" v="2583" actId="20577"/>
          <ac:spMkLst>
            <pc:docMk/>
            <pc:sldMk cId="1373566181" sldId="539"/>
            <ac:spMk id="6" creationId="{5E63BD44-5E06-F8E9-C04A-D5B56211CFEE}"/>
          </ac:spMkLst>
        </pc:spChg>
        <pc:spChg chg="mod">
          <ac:chgData name="Thu Thao" userId="2c068e76ad5633ce" providerId="LiveId" clId="{3FD92510-3791-4577-A932-C8401DA76259}" dt="2023-08-01T08:10:27.241" v="2496" actId="20577"/>
          <ac:spMkLst>
            <pc:docMk/>
            <pc:sldMk cId="1373566181" sldId="539"/>
            <ac:spMk id="8" creationId="{4FC08806-1E25-A3AF-0E32-2C5615ED0F95}"/>
          </ac:spMkLst>
        </pc:spChg>
      </pc:sldChg>
      <pc:sldChg chg="modSp add mod">
        <pc:chgData name="Thu Thao" userId="2c068e76ad5633ce" providerId="LiveId" clId="{3FD92510-3791-4577-A932-C8401DA76259}" dt="2023-08-01T08:25:27.362" v="2584" actId="20577"/>
        <pc:sldMkLst>
          <pc:docMk/>
          <pc:sldMk cId="182226105" sldId="540"/>
        </pc:sldMkLst>
        <pc:spChg chg="mod">
          <ac:chgData name="Thu Thao" userId="2c068e76ad5633ce" providerId="LiveId" clId="{3FD92510-3791-4577-A932-C8401DA76259}" dt="2023-08-01T08:25:27.362" v="2584" actId="20577"/>
          <ac:spMkLst>
            <pc:docMk/>
            <pc:sldMk cId="182226105" sldId="540"/>
            <ac:spMk id="6" creationId="{5E63BD44-5E06-F8E9-C04A-D5B56211CFEE}"/>
          </ac:spMkLst>
        </pc:spChg>
      </pc:sldChg>
      <pc:sldChg chg="addSp delSp modSp add mod">
        <pc:chgData name="Thu Thao" userId="2c068e76ad5633ce" providerId="LiveId" clId="{3FD92510-3791-4577-A932-C8401DA76259}" dt="2023-08-01T08:25:55.480" v="2601" actId="1035"/>
        <pc:sldMkLst>
          <pc:docMk/>
          <pc:sldMk cId="3040747191" sldId="541"/>
        </pc:sldMkLst>
        <pc:spChg chg="add del">
          <ac:chgData name="Thu Thao" userId="2c068e76ad5633ce" providerId="LiveId" clId="{3FD92510-3791-4577-A932-C8401DA76259}" dt="2023-08-01T08:12:32.590" v="2526" actId="478"/>
          <ac:spMkLst>
            <pc:docMk/>
            <pc:sldMk cId="3040747191" sldId="541"/>
            <ac:spMk id="3" creationId="{F0BBE57F-3978-0F09-E0D2-E05D5DEE950E}"/>
          </ac:spMkLst>
        </pc:spChg>
        <pc:spChg chg="mod">
          <ac:chgData name="Thu Thao" userId="2c068e76ad5633ce" providerId="LiveId" clId="{3FD92510-3791-4577-A932-C8401DA76259}" dt="2023-08-01T08:25:55.480" v="2601" actId="1035"/>
          <ac:spMkLst>
            <pc:docMk/>
            <pc:sldMk cId="3040747191" sldId="541"/>
            <ac:spMk id="6" creationId="{5E63BD44-5E06-F8E9-C04A-D5B56211CFEE}"/>
          </ac:spMkLst>
        </pc:spChg>
      </pc:sldChg>
      <pc:sldChg chg="modSp add mod">
        <pc:chgData name="Thu Thao" userId="2c068e76ad5633ce" providerId="LiveId" clId="{3FD92510-3791-4577-A932-C8401DA76259}" dt="2023-08-01T08:26:20.376" v="2610" actId="20577"/>
        <pc:sldMkLst>
          <pc:docMk/>
          <pc:sldMk cId="3653434137" sldId="542"/>
        </pc:sldMkLst>
        <pc:spChg chg="mod">
          <ac:chgData name="Thu Thao" userId="2c068e76ad5633ce" providerId="LiveId" clId="{3FD92510-3791-4577-A932-C8401DA76259}" dt="2023-08-01T08:26:20.376" v="2610" actId="20577"/>
          <ac:spMkLst>
            <pc:docMk/>
            <pc:sldMk cId="3653434137" sldId="542"/>
            <ac:spMk id="6" creationId="{5E63BD44-5E06-F8E9-C04A-D5B56211CFEE}"/>
          </ac:spMkLst>
        </pc:spChg>
      </pc:sldChg>
      <pc:sldChg chg="addSp delSp modSp add del mod">
        <pc:chgData name="Thu Thao" userId="2c068e76ad5633ce" providerId="LiveId" clId="{3FD92510-3791-4577-A932-C8401DA76259}" dt="2023-08-01T08:26:32.294" v="2612" actId="47"/>
        <pc:sldMkLst>
          <pc:docMk/>
          <pc:sldMk cId="3439873144" sldId="543"/>
        </pc:sldMkLst>
        <pc:spChg chg="add del">
          <ac:chgData name="Thu Thao" userId="2c068e76ad5633ce" providerId="LiveId" clId="{3FD92510-3791-4577-A932-C8401DA76259}" dt="2023-08-01T08:24:00.673" v="2563" actId="22"/>
          <ac:spMkLst>
            <pc:docMk/>
            <pc:sldMk cId="3439873144" sldId="543"/>
            <ac:spMk id="3" creationId="{E5A05E84-FE26-C364-8B11-2464F0163E83}"/>
          </ac:spMkLst>
        </pc:spChg>
        <pc:spChg chg="add del">
          <ac:chgData name="Thu Thao" userId="2c068e76ad5633ce" providerId="LiveId" clId="{3FD92510-3791-4577-A932-C8401DA76259}" dt="2023-08-01T08:24:03.950" v="2565" actId="22"/>
          <ac:spMkLst>
            <pc:docMk/>
            <pc:sldMk cId="3439873144" sldId="543"/>
            <ac:spMk id="5" creationId="{0AC3F076-7CB7-37D1-6BE5-80E3C7172940}"/>
          </ac:spMkLst>
        </pc:spChg>
        <pc:spChg chg="del mod">
          <ac:chgData name="Thu Thao" userId="2c068e76ad5633ce" providerId="LiveId" clId="{3FD92510-3791-4577-A932-C8401DA76259}" dt="2023-08-01T08:26:12.936" v="2606"/>
          <ac:spMkLst>
            <pc:docMk/>
            <pc:sldMk cId="3439873144" sldId="543"/>
            <ac:spMk id="6" creationId="{5E63BD44-5E06-F8E9-C04A-D5B56211CFEE}"/>
          </ac:spMkLst>
        </pc:spChg>
        <pc:spChg chg="add del">
          <ac:chgData name="Thu Thao" userId="2c068e76ad5633ce" providerId="LiveId" clId="{3FD92510-3791-4577-A932-C8401DA76259}" dt="2023-08-01T08:24:07.256" v="2567" actId="22"/>
          <ac:spMkLst>
            <pc:docMk/>
            <pc:sldMk cId="3439873144" sldId="543"/>
            <ac:spMk id="10" creationId="{37D749C1-BE24-999A-746D-88B4869F6E88}"/>
          </ac:spMkLst>
        </pc:spChg>
      </pc:sldChg>
      <pc:sldChg chg="modSp add mod">
        <pc:chgData name="Thu Thao" userId="2c068e76ad5633ce" providerId="LiveId" clId="{3FD92510-3791-4577-A932-C8401DA76259}" dt="2023-08-01T08:27:43.489" v="2631"/>
        <pc:sldMkLst>
          <pc:docMk/>
          <pc:sldMk cId="231362511" sldId="544"/>
        </pc:sldMkLst>
        <pc:spChg chg="mod">
          <ac:chgData name="Thu Thao" userId="2c068e76ad5633ce" providerId="LiveId" clId="{3FD92510-3791-4577-A932-C8401DA76259}" dt="2023-08-01T08:27:43.489" v="2631"/>
          <ac:spMkLst>
            <pc:docMk/>
            <pc:sldMk cId="231362511" sldId="544"/>
            <ac:spMk id="6" creationId="{5E63BD44-5E06-F8E9-C04A-D5B56211CFEE}"/>
          </ac:spMkLst>
        </pc:spChg>
      </pc:sldChg>
      <pc:sldChg chg="add del">
        <pc:chgData name="Thu Thao" userId="2c068e76ad5633ce" providerId="LiveId" clId="{3FD92510-3791-4577-A932-C8401DA76259}" dt="2023-08-01T08:27:51.597" v="2632" actId="47"/>
        <pc:sldMkLst>
          <pc:docMk/>
          <pc:sldMk cId="3090170853" sldId="545"/>
        </pc:sldMkLst>
      </pc:sldChg>
      <pc:sldChg chg="add del">
        <pc:chgData name="Thu Thao" userId="2c068e76ad5633ce" providerId="LiveId" clId="{3FD92510-3791-4577-A932-C8401DA76259}" dt="2023-08-01T08:31:46.511" v="2650" actId="47"/>
        <pc:sldMkLst>
          <pc:docMk/>
          <pc:sldMk cId="1813825752" sldId="546"/>
        </pc:sldMkLst>
      </pc:sldChg>
      <pc:sldChg chg="addSp delSp modSp add mod">
        <pc:chgData name="Thu Thao" userId="2c068e76ad5633ce" providerId="LiveId" clId="{3FD92510-3791-4577-A932-C8401DA76259}" dt="2023-08-01T08:28:36.607" v="2639" actId="22"/>
        <pc:sldMkLst>
          <pc:docMk/>
          <pc:sldMk cId="775021098" sldId="547"/>
        </pc:sldMkLst>
        <pc:spChg chg="add del">
          <ac:chgData name="Thu Thao" userId="2c068e76ad5633ce" providerId="LiveId" clId="{3FD92510-3791-4577-A932-C8401DA76259}" dt="2023-08-01T08:28:36.607" v="2639" actId="22"/>
          <ac:spMkLst>
            <pc:docMk/>
            <pc:sldMk cId="775021098" sldId="547"/>
            <ac:spMk id="3" creationId="{D725B78D-9B5B-1D64-0D3A-1E27B5C0B266}"/>
          </ac:spMkLst>
        </pc:spChg>
        <pc:spChg chg="mod">
          <ac:chgData name="Thu Thao" userId="2c068e76ad5633ce" providerId="LiveId" clId="{3FD92510-3791-4577-A932-C8401DA76259}" dt="2023-08-01T08:28:11.081" v="2637" actId="20577"/>
          <ac:spMkLst>
            <pc:docMk/>
            <pc:sldMk cId="775021098" sldId="547"/>
            <ac:spMk id="6" creationId="{5E63BD44-5E06-F8E9-C04A-D5B56211CFEE}"/>
          </ac:spMkLst>
        </pc:spChg>
      </pc:sldChg>
      <pc:sldChg chg="modSp add mod">
        <pc:chgData name="Thu Thao" userId="2c068e76ad5633ce" providerId="LiveId" clId="{3FD92510-3791-4577-A932-C8401DA76259}" dt="2023-08-01T08:33:02.810" v="2657" actId="21"/>
        <pc:sldMkLst>
          <pc:docMk/>
          <pc:sldMk cId="3318013951" sldId="548"/>
        </pc:sldMkLst>
        <pc:spChg chg="mod">
          <ac:chgData name="Thu Thao" userId="2c068e76ad5633ce" providerId="LiveId" clId="{3FD92510-3791-4577-A932-C8401DA76259}" dt="2023-08-01T08:33:02.810" v="2657" actId="21"/>
          <ac:spMkLst>
            <pc:docMk/>
            <pc:sldMk cId="3318013951" sldId="548"/>
            <ac:spMk id="6" creationId="{5E63BD44-5E06-F8E9-C04A-D5B56211CFEE}"/>
          </ac:spMkLst>
        </pc:spChg>
      </pc:sldChg>
      <pc:sldChg chg="modSp add mod">
        <pc:chgData name="Thu Thao" userId="2c068e76ad5633ce" providerId="LiveId" clId="{3FD92510-3791-4577-A932-C8401DA76259}" dt="2023-08-01T08:33:31.309" v="2661" actId="20577"/>
        <pc:sldMkLst>
          <pc:docMk/>
          <pc:sldMk cId="3857850746" sldId="549"/>
        </pc:sldMkLst>
        <pc:spChg chg="mod">
          <ac:chgData name="Thu Thao" userId="2c068e76ad5633ce" providerId="LiveId" clId="{3FD92510-3791-4577-A932-C8401DA76259}" dt="2023-08-01T08:33:31.309" v="2661" actId="20577"/>
          <ac:spMkLst>
            <pc:docMk/>
            <pc:sldMk cId="3857850746" sldId="549"/>
            <ac:spMk id="6" creationId="{5E63BD44-5E06-F8E9-C04A-D5B56211CFEE}"/>
          </ac:spMkLst>
        </pc:spChg>
      </pc:sldChg>
      <pc:sldChg chg="addSp delSp modSp add mod">
        <pc:chgData name="Thu Thao" userId="2c068e76ad5633ce" providerId="LiveId" clId="{3FD92510-3791-4577-A932-C8401DA76259}" dt="2023-08-01T08:34:29.771" v="2676"/>
        <pc:sldMkLst>
          <pc:docMk/>
          <pc:sldMk cId="2304471884" sldId="550"/>
        </pc:sldMkLst>
        <pc:spChg chg="add del mod">
          <ac:chgData name="Thu Thao" userId="2c068e76ad5633ce" providerId="LiveId" clId="{3FD92510-3791-4577-A932-C8401DA76259}" dt="2023-08-01T08:34:29.771" v="2676"/>
          <ac:spMkLst>
            <pc:docMk/>
            <pc:sldMk cId="2304471884" sldId="550"/>
            <ac:spMk id="2" creationId="{E8F5BC91-0F62-0346-3153-8902725C75ED}"/>
          </ac:spMkLst>
        </pc:spChg>
        <pc:spChg chg="mod">
          <ac:chgData name="Thu Thao" userId="2c068e76ad5633ce" providerId="LiveId" clId="{3FD92510-3791-4577-A932-C8401DA76259}" dt="2023-08-01T08:34:25.334" v="2674" actId="1076"/>
          <ac:spMkLst>
            <pc:docMk/>
            <pc:sldMk cId="2304471884" sldId="550"/>
            <ac:spMk id="6" creationId="{5E63BD44-5E06-F8E9-C04A-D5B56211CFEE}"/>
          </ac:spMkLst>
        </pc:spChg>
        <pc:spChg chg="mod">
          <ac:chgData name="Thu Thao" userId="2c068e76ad5633ce" providerId="LiveId" clId="{3FD92510-3791-4577-A932-C8401DA76259}" dt="2023-08-01T08:34:20.286" v="2673" actId="14100"/>
          <ac:spMkLst>
            <pc:docMk/>
            <pc:sldMk cId="2304471884" sldId="550"/>
            <ac:spMk id="8" creationId="{4FC08806-1E25-A3AF-0E32-2C5615ED0F95}"/>
          </ac:spMkLst>
        </pc:spChg>
      </pc:sldChg>
      <pc:sldChg chg="modSp add mod">
        <pc:chgData name="Thu Thao" userId="2c068e76ad5633ce" providerId="LiveId" clId="{3FD92510-3791-4577-A932-C8401DA76259}" dt="2023-08-01T08:36:09.599" v="2690" actId="1035"/>
        <pc:sldMkLst>
          <pc:docMk/>
          <pc:sldMk cId="2316052864" sldId="551"/>
        </pc:sldMkLst>
        <pc:spChg chg="mod">
          <ac:chgData name="Thu Thao" userId="2c068e76ad5633ce" providerId="LiveId" clId="{3FD92510-3791-4577-A932-C8401DA76259}" dt="2023-08-01T08:36:09.599" v="2690" actId="1035"/>
          <ac:spMkLst>
            <pc:docMk/>
            <pc:sldMk cId="2316052864" sldId="551"/>
            <ac:spMk id="6" creationId="{5E63BD44-5E06-F8E9-C04A-D5B56211CFEE}"/>
          </ac:spMkLst>
        </pc:spChg>
        <pc:spChg chg="mod">
          <ac:chgData name="Thu Thao" userId="2c068e76ad5633ce" providerId="LiveId" clId="{3FD92510-3791-4577-A932-C8401DA76259}" dt="2023-08-01T08:36:05.246" v="2687" actId="1035"/>
          <ac:spMkLst>
            <pc:docMk/>
            <pc:sldMk cId="2316052864" sldId="551"/>
            <ac:spMk id="8" creationId="{4FC08806-1E25-A3AF-0E32-2C5615ED0F95}"/>
          </ac:spMkLst>
        </pc:spChg>
      </pc:sldChg>
      <pc:sldChg chg="modSp add mod">
        <pc:chgData name="Thu Thao" userId="2c068e76ad5633ce" providerId="LiveId" clId="{3FD92510-3791-4577-A932-C8401DA76259}" dt="2023-08-01T08:37:22.642" v="2713" actId="1036"/>
        <pc:sldMkLst>
          <pc:docMk/>
          <pc:sldMk cId="2687710045" sldId="552"/>
        </pc:sldMkLst>
        <pc:spChg chg="mod">
          <ac:chgData name="Thu Thao" userId="2c068e76ad5633ce" providerId="LiveId" clId="{3FD92510-3791-4577-A932-C8401DA76259}" dt="2023-08-01T08:37:22.642" v="2713" actId="1036"/>
          <ac:spMkLst>
            <pc:docMk/>
            <pc:sldMk cId="2687710045" sldId="552"/>
            <ac:spMk id="6" creationId="{5E63BD44-5E06-F8E9-C04A-D5B56211CFEE}"/>
          </ac:spMkLst>
        </pc:spChg>
        <pc:spChg chg="mod">
          <ac:chgData name="Thu Thao" userId="2c068e76ad5633ce" providerId="LiveId" clId="{3FD92510-3791-4577-A932-C8401DA76259}" dt="2023-08-01T08:37:06.901" v="2709" actId="1035"/>
          <ac:spMkLst>
            <pc:docMk/>
            <pc:sldMk cId="2687710045" sldId="552"/>
            <ac:spMk id="8" creationId="{4FC08806-1E25-A3AF-0E32-2C5615ED0F95}"/>
          </ac:spMkLst>
        </pc:spChg>
      </pc:sldChg>
      <pc:sldChg chg="modSp add mod">
        <pc:chgData name="Thu Thao" userId="2c068e76ad5633ce" providerId="LiveId" clId="{3FD92510-3791-4577-A932-C8401DA76259}" dt="2023-08-01T09:16:57.857" v="3078" actId="1035"/>
        <pc:sldMkLst>
          <pc:docMk/>
          <pc:sldMk cId="1374799254" sldId="553"/>
        </pc:sldMkLst>
        <pc:spChg chg="mod">
          <ac:chgData name="Thu Thao" userId="2c068e76ad5633ce" providerId="LiveId" clId="{3FD92510-3791-4577-A932-C8401DA76259}" dt="2023-08-01T09:16:57.857" v="3078" actId="1035"/>
          <ac:spMkLst>
            <pc:docMk/>
            <pc:sldMk cId="1374799254" sldId="553"/>
            <ac:spMk id="6" creationId="{5E63BD44-5E06-F8E9-C04A-D5B56211CFEE}"/>
          </ac:spMkLst>
        </pc:spChg>
        <pc:spChg chg="mod">
          <ac:chgData name="Thu Thao" userId="2c068e76ad5633ce" providerId="LiveId" clId="{3FD92510-3791-4577-A932-C8401DA76259}" dt="2023-08-01T09:16:45.444" v="3074" actId="1076"/>
          <ac:spMkLst>
            <pc:docMk/>
            <pc:sldMk cId="1374799254" sldId="553"/>
            <ac:spMk id="8" creationId="{4FC08806-1E25-A3AF-0E32-2C5615ED0F95}"/>
          </ac:spMkLst>
        </pc:spChg>
      </pc:sldChg>
      <pc:sldChg chg="modSp add mod">
        <pc:chgData name="Thu Thao" userId="2c068e76ad5633ce" providerId="LiveId" clId="{3FD92510-3791-4577-A932-C8401DA76259}" dt="2023-08-01T08:39:36.051" v="2745"/>
        <pc:sldMkLst>
          <pc:docMk/>
          <pc:sldMk cId="2730194525" sldId="554"/>
        </pc:sldMkLst>
        <pc:spChg chg="mod">
          <ac:chgData name="Thu Thao" userId="2c068e76ad5633ce" providerId="LiveId" clId="{3FD92510-3791-4577-A932-C8401DA76259}" dt="2023-08-01T08:39:36.051" v="2745"/>
          <ac:spMkLst>
            <pc:docMk/>
            <pc:sldMk cId="2730194525" sldId="554"/>
            <ac:spMk id="6" creationId="{5E63BD44-5E06-F8E9-C04A-D5B56211CFEE}"/>
          </ac:spMkLst>
        </pc:spChg>
      </pc:sldChg>
      <pc:sldChg chg="modSp add mod">
        <pc:chgData name="Thu Thao" userId="2c068e76ad5633ce" providerId="LiveId" clId="{3FD92510-3791-4577-A932-C8401DA76259}" dt="2023-08-01T09:16:18.104" v="3070" actId="1036"/>
        <pc:sldMkLst>
          <pc:docMk/>
          <pc:sldMk cId="1836737656" sldId="555"/>
        </pc:sldMkLst>
        <pc:spChg chg="mod">
          <ac:chgData name="Thu Thao" userId="2c068e76ad5633ce" providerId="LiveId" clId="{3FD92510-3791-4577-A932-C8401DA76259}" dt="2023-08-01T09:16:18.104" v="3070" actId="1036"/>
          <ac:spMkLst>
            <pc:docMk/>
            <pc:sldMk cId="1836737656" sldId="555"/>
            <ac:spMk id="6" creationId="{5E63BD44-5E06-F8E9-C04A-D5B56211CFEE}"/>
          </ac:spMkLst>
        </pc:spChg>
        <pc:spChg chg="mod">
          <ac:chgData name="Thu Thao" userId="2c068e76ad5633ce" providerId="LiveId" clId="{3FD92510-3791-4577-A932-C8401DA76259}" dt="2023-08-01T08:53:34.129" v="2907" actId="1035"/>
          <ac:spMkLst>
            <pc:docMk/>
            <pc:sldMk cId="1836737656" sldId="555"/>
            <ac:spMk id="8" creationId="{4FC08806-1E25-A3AF-0E32-2C5615ED0F95}"/>
          </ac:spMkLst>
        </pc:spChg>
      </pc:sldChg>
      <pc:sldChg chg="delSp modSp add del mod">
        <pc:chgData name="Thu Thao" userId="2c068e76ad5633ce" providerId="LiveId" clId="{3FD92510-3791-4577-A932-C8401DA76259}" dt="2023-08-01T08:53:38.720" v="2908" actId="47"/>
        <pc:sldMkLst>
          <pc:docMk/>
          <pc:sldMk cId="927305562" sldId="556"/>
        </pc:sldMkLst>
        <pc:spChg chg="del mod">
          <ac:chgData name="Thu Thao" userId="2c068e76ad5633ce" providerId="LiveId" clId="{3FD92510-3791-4577-A932-C8401DA76259}" dt="2023-08-01T08:53:05.046" v="2878"/>
          <ac:spMkLst>
            <pc:docMk/>
            <pc:sldMk cId="927305562" sldId="556"/>
            <ac:spMk id="6" creationId="{5E63BD44-5E06-F8E9-C04A-D5B56211CFEE}"/>
          </ac:spMkLst>
        </pc:spChg>
      </pc:sldChg>
      <pc:sldChg chg="addSp delSp modSp add mod">
        <pc:chgData name="Thu Thao" userId="2c068e76ad5633ce" providerId="LiveId" clId="{3FD92510-3791-4577-A932-C8401DA76259}" dt="2023-08-01T09:15:17.390" v="3037" actId="1076"/>
        <pc:sldMkLst>
          <pc:docMk/>
          <pc:sldMk cId="1545463663" sldId="557"/>
        </pc:sldMkLst>
        <pc:spChg chg="add del">
          <ac:chgData name="Thu Thao" userId="2c068e76ad5633ce" providerId="LiveId" clId="{3FD92510-3791-4577-A932-C8401DA76259}" dt="2023-08-01T08:42:36.049" v="2790" actId="22"/>
          <ac:spMkLst>
            <pc:docMk/>
            <pc:sldMk cId="1545463663" sldId="557"/>
            <ac:spMk id="3" creationId="{FDAB1EC4-AEEA-563C-9BB8-D2E2449685C9}"/>
          </ac:spMkLst>
        </pc:spChg>
        <pc:spChg chg="mod">
          <ac:chgData name="Thu Thao" userId="2c068e76ad5633ce" providerId="LiveId" clId="{3FD92510-3791-4577-A932-C8401DA76259}" dt="2023-08-01T09:15:17.390" v="3037" actId="1076"/>
          <ac:spMkLst>
            <pc:docMk/>
            <pc:sldMk cId="1545463663" sldId="557"/>
            <ac:spMk id="6" creationId="{5E63BD44-5E06-F8E9-C04A-D5B56211CFEE}"/>
          </ac:spMkLst>
        </pc:spChg>
        <pc:spChg chg="mod">
          <ac:chgData name="Thu Thao" userId="2c068e76ad5633ce" providerId="LiveId" clId="{3FD92510-3791-4577-A932-C8401DA76259}" dt="2023-08-01T08:42:31.791" v="2788" actId="1076"/>
          <ac:spMkLst>
            <pc:docMk/>
            <pc:sldMk cId="1545463663" sldId="557"/>
            <ac:spMk id="8" creationId="{4FC08806-1E25-A3AF-0E32-2C5615ED0F95}"/>
          </ac:spMkLst>
        </pc:spChg>
      </pc:sldChg>
      <pc:sldChg chg="modSp add mod">
        <pc:chgData name="Thu Thao" userId="2c068e76ad5633ce" providerId="LiveId" clId="{3FD92510-3791-4577-A932-C8401DA76259}" dt="2023-08-01T09:15:22.493" v="3042" actId="1036"/>
        <pc:sldMkLst>
          <pc:docMk/>
          <pc:sldMk cId="3021014487" sldId="558"/>
        </pc:sldMkLst>
        <pc:spChg chg="mod">
          <ac:chgData name="Thu Thao" userId="2c068e76ad5633ce" providerId="LiveId" clId="{3FD92510-3791-4577-A932-C8401DA76259}" dt="2023-08-01T09:15:22.493" v="3042" actId="1036"/>
          <ac:spMkLst>
            <pc:docMk/>
            <pc:sldMk cId="3021014487" sldId="558"/>
            <ac:spMk id="6" creationId="{5E63BD44-5E06-F8E9-C04A-D5B56211CFEE}"/>
          </ac:spMkLst>
        </pc:spChg>
      </pc:sldChg>
      <pc:sldChg chg="addSp delSp modSp add mod">
        <pc:chgData name="Thu Thao" userId="2c068e76ad5633ce" providerId="LiveId" clId="{3FD92510-3791-4577-A932-C8401DA76259}" dt="2023-08-01T08:44:07.208" v="2806"/>
        <pc:sldMkLst>
          <pc:docMk/>
          <pc:sldMk cId="4205196614" sldId="559"/>
        </pc:sldMkLst>
        <pc:spChg chg="add del mod">
          <ac:chgData name="Thu Thao" userId="2c068e76ad5633ce" providerId="LiveId" clId="{3FD92510-3791-4577-A932-C8401DA76259}" dt="2023-08-01T08:44:04.752" v="2804"/>
          <ac:spMkLst>
            <pc:docMk/>
            <pc:sldMk cId="4205196614" sldId="559"/>
            <ac:spMk id="2" creationId="{670B6AA1-BDB1-E02C-4B0B-5D546B2156F0}"/>
          </ac:spMkLst>
        </pc:spChg>
        <pc:spChg chg="add del mod">
          <ac:chgData name="Thu Thao" userId="2c068e76ad5633ce" providerId="LiveId" clId="{3FD92510-3791-4577-A932-C8401DA76259}" dt="2023-08-01T08:44:07.208" v="2806"/>
          <ac:spMkLst>
            <pc:docMk/>
            <pc:sldMk cId="4205196614" sldId="559"/>
            <ac:spMk id="3" creationId="{FDD3DE17-26F5-E00B-2C12-AC58691EE5CF}"/>
          </ac:spMkLst>
        </pc:spChg>
        <pc:spChg chg="mod">
          <ac:chgData name="Thu Thao" userId="2c068e76ad5633ce" providerId="LiveId" clId="{3FD92510-3791-4577-A932-C8401DA76259}" dt="2023-08-01T08:43:18.542" v="2802" actId="14100"/>
          <ac:spMkLst>
            <pc:docMk/>
            <pc:sldMk cId="4205196614" sldId="559"/>
            <ac:spMk id="6" creationId="{5E63BD44-5E06-F8E9-C04A-D5B56211CFEE}"/>
          </ac:spMkLst>
        </pc:spChg>
      </pc:sldChg>
      <pc:sldChg chg="modSp add mod">
        <pc:chgData name="Thu Thao" userId="2c068e76ad5633ce" providerId="LiveId" clId="{3FD92510-3791-4577-A932-C8401DA76259}" dt="2023-08-01T09:15:59.564" v="3068" actId="1036"/>
        <pc:sldMkLst>
          <pc:docMk/>
          <pc:sldMk cId="114356437" sldId="560"/>
        </pc:sldMkLst>
        <pc:spChg chg="mod">
          <ac:chgData name="Thu Thao" userId="2c068e76ad5633ce" providerId="LiveId" clId="{3FD92510-3791-4577-A932-C8401DA76259}" dt="2023-08-01T09:15:59.564" v="3068" actId="1036"/>
          <ac:spMkLst>
            <pc:docMk/>
            <pc:sldMk cId="114356437" sldId="560"/>
            <ac:spMk id="6" creationId="{5E63BD44-5E06-F8E9-C04A-D5B56211CFEE}"/>
          </ac:spMkLst>
        </pc:spChg>
      </pc:sldChg>
      <pc:sldChg chg="modSp add mod">
        <pc:chgData name="Thu Thao" userId="2c068e76ad5633ce" providerId="LiveId" clId="{3FD92510-3791-4577-A932-C8401DA76259}" dt="2023-08-01T09:15:52.316" v="3059" actId="1036"/>
        <pc:sldMkLst>
          <pc:docMk/>
          <pc:sldMk cId="392188917" sldId="561"/>
        </pc:sldMkLst>
        <pc:spChg chg="mod">
          <ac:chgData name="Thu Thao" userId="2c068e76ad5633ce" providerId="LiveId" clId="{3FD92510-3791-4577-A932-C8401DA76259}" dt="2023-08-01T09:15:52.316" v="3059" actId="1036"/>
          <ac:spMkLst>
            <pc:docMk/>
            <pc:sldMk cId="392188917" sldId="561"/>
            <ac:spMk id="6" creationId="{5E63BD44-5E06-F8E9-C04A-D5B56211CFEE}"/>
          </ac:spMkLst>
        </pc:spChg>
      </pc:sldChg>
      <pc:sldChg chg="modSp add mod">
        <pc:chgData name="Thu Thao" userId="2c068e76ad5633ce" providerId="LiveId" clId="{3FD92510-3791-4577-A932-C8401DA76259}" dt="2023-08-01T08:46:52.332" v="2824"/>
        <pc:sldMkLst>
          <pc:docMk/>
          <pc:sldMk cId="3954552103" sldId="562"/>
        </pc:sldMkLst>
        <pc:spChg chg="mod">
          <ac:chgData name="Thu Thao" userId="2c068e76ad5633ce" providerId="LiveId" clId="{3FD92510-3791-4577-A932-C8401DA76259}" dt="2023-08-01T08:46:52.332" v="2824"/>
          <ac:spMkLst>
            <pc:docMk/>
            <pc:sldMk cId="3954552103" sldId="562"/>
            <ac:spMk id="6" creationId="{5E63BD44-5E06-F8E9-C04A-D5B56211CFEE}"/>
          </ac:spMkLst>
        </pc:spChg>
      </pc:sldChg>
      <pc:sldChg chg="addSp delSp modSp add mod">
        <pc:chgData name="Thu Thao" userId="2c068e76ad5633ce" providerId="LiveId" clId="{3FD92510-3791-4577-A932-C8401DA76259}" dt="2023-08-01T09:15:35.425" v="3047" actId="1035"/>
        <pc:sldMkLst>
          <pc:docMk/>
          <pc:sldMk cId="1795238769" sldId="563"/>
        </pc:sldMkLst>
        <pc:spChg chg="add del mod">
          <ac:chgData name="Thu Thao" userId="2c068e76ad5633ce" providerId="LiveId" clId="{3FD92510-3791-4577-A932-C8401DA76259}" dt="2023-08-01T08:47:45.954" v="2832"/>
          <ac:spMkLst>
            <pc:docMk/>
            <pc:sldMk cId="1795238769" sldId="563"/>
            <ac:spMk id="2" creationId="{83B427B8-602D-01DD-DA4F-60C81A03CB6F}"/>
          </ac:spMkLst>
        </pc:spChg>
        <pc:spChg chg="add del mod">
          <ac:chgData name="Thu Thao" userId="2c068e76ad5633ce" providerId="LiveId" clId="{3FD92510-3791-4577-A932-C8401DA76259}" dt="2023-08-01T08:47:48.811" v="2834"/>
          <ac:spMkLst>
            <pc:docMk/>
            <pc:sldMk cId="1795238769" sldId="563"/>
            <ac:spMk id="3" creationId="{E51F22E1-2D24-8643-ADCD-5FE249C47C43}"/>
          </ac:spMkLst>
        </pc:spChg>
        <pc:spChg chg="mod">
          <ac:chgData name="Thu Thao" userId="2c068e76ad5633ce" providerId="LiveId" clId="{3FD92510-3791-4577-A932-C8401DA76259}" dt="2023-08-01T08:47:28.945" v="2830" actId="1076"/>
          <ac:spMkLst>
            <pc:docMk/>
            <pc:sldMk cId="1795238769" sldId="563"/>
            <ac:spMk id="6" creationId="{5E63BD44-5E06-F8E9-C04A-D5B56211CFEE}"/>
          </ac:spMkLst>
        </pc:spChg>
        <pc:spChg chg="mod">
          <ac:chgData name="Thu Thao" userId="2c068e76ad5633ce" providerId="LiveId" clId="{3FD92510-3791-4577-A932-C8401DA76259}" dt="2023-08-01T09:15:35.425" v="3047" actId="1035"/>
          <ac:spMkLst>
            <pc:docMk/>
            <pc:sldMk cId="1795238769" sldId="563"/>
            <ac:spMk id="8" creationId="{4FC08806-1E25-A3AF-0E32-2C5615ED0F95}"/>
          </ac:spMkLst>
        </pc:spChg>
      </pc:sldChg>
      <pc:sldChg chg="modSp add mod">
        <pc:chgData name="Thu Thao" userId="2c068e76ad5633ce" providerId="LiveId" clId="{3FD92510-3791-4577-A932-C8401DA76259}" dt="2023-08-01T08:48:13.693" v="2851" actId="1036"/>
        <pc:sldMkLst>
          <pc:docMk/>
          <pc:sldMk cId="3846588660" sldId="564"/>
        </pc:sldMkLst>
        <pc:spChg chg="mod">
          <ac:chgData name="Thu Thao" userId="2c068e76ad5633ce" providerId="LiveId" clId="{3FD92510-3791-4577-A932-C8401DA76259}" dt="2023-08-01T08:48:13.693" v="2851" actId="1036"/>
          <ac:spMkLst>
            <pc:docMk/>
            <pc:sldMk cId="3846588660" sldId="564"/>
            <ac:spMk id="6" creationId="{5E63BD44-5E06-F8E9-C04A-D5B56211CFEE}"/>
          </ac:spMkLst>
        </pc:spChg>
      </pc:sldChg>
      <pc:sldChg chg="modSp add mod">
        <pc:chgData name="Thu Thao" userId="2c068e76ad5633ce" providerId="LiveId" clId="{3FD92510-3791-4577-A932-C8401DA76259}" dt="2023-08-01T08:54:02.751" v="2909" actId="21"/>
        <pc:sldMkLst>
          <pc:docMk/>
          <pc:sldMk cId="3286457673" sldId="565"/>
        </pc:sldMkLst>
        <pc:spChg chg="mod">
          <ac:chgData name="Thu Thao" userId="2c068e76ad5633ce" providerId="LiveId" clId="{3FD92510-3791-4577-A932-C8401DA76259}" dt="2023-08-01T08:54:02.751" v="2909" actId="21"/>
          <ac:spMkLst>
            <pc:docMk/>
            <pc:sldMk cId="3286457673" sldId="565"/>
            <ac:spMk id="6" creationId="{5E63BD44-5E06-F8E9-C04A-D5B56211CFEE}"/>
          </ac:spMkLst>
        </pc:spChg>
      </pc:sldChg>
      <pc:sldChg chg="addSp delSp modSp add mod">
        <pc:chgData name="Thu Thao" userId="2c068e76ad5633ce" providerId="LiveId" clId="{3FD92510-3791-4577-A932-C8401DA76259}" dt="2023-08-01T08:54:13.821" v="2913" actId="21"/>
        <pc:sldMkLst>
          <pc:docMk/>
          <pc:sldMk cId="3012400465" sldId="566"/>
        </pc:sldMkLst>
        <pc:spChg chg="add mod">
          <ac:chgData name="Thu Thao" userId="2c068e76ad5633ce" providerId="LiveId" clId="{3FD92510-3791-4577-A932-C8401DA76259}" dt="2023-08-01T08:54:13.821" v="2913" actId="21"/>
          <ac:spMkLst>
            <pc:docMk/>
            <pc:sldMk cId="3012400465" sldId="566"/>
            <ac:spMk id="2" creationId="{C749156C-6A46-4277-CBC8-FDF889C4A6CE}"/>
          </ac:spMkLst>
        </pc:spChg>
        <pc:spChg chg="del mod">
          <ac:chgData name="Thu Thao" userId="2c068e76ad5633ce" providerId="LiveId" clId="{3FD92510-3791-4577-A932-C8401DA76259}" dt="2023-08-01T08:49:00.627" v="2861"/>
          <ac:spMkLst>
            <pc:docMk/>
            <pc:sldMk cId="3012400465" sldId="566"/>
            <ac:spMk id="6" creationId="{5E63BD44-5E06-F8E9-C04A-D5B56211CFEE}"/>
          </ac:spMkLst>
        </pc:spChg>
      </pc:sldChg>
      <pc:sldChg chg="modSp add mod">
        <pc:chgData name="Thu Thao" userId="2c068e76ad5633ce" providerId="LiveId" clId="{3FD92510-3791-4577-A932-C8401DA76259}" dt="2023-08-01T08:54:19.043" v="2915" actId="20577"/>
        <pc:sldMkLst>
          <pc:docMk/>
          <pc:sldMk cId="2394228796" sldId="567"/>
        </pc:sldMkLst>
        <pc:spChg chg="mod">
          <ac:chgData name="Thu Thao" userId="2c068e76ad5633ce" providerId="LiveId" clId="{3FD92510-3791-4577-A932-C8401DA76259}" dt="2023-08-01T08:54:19.043" v="2915" actId="20577"/>
          <ac:spMkLst>
            <pc:docMk/>
            <pc:sldMk cId="2394228796" sldId="567"/>
            <ac:spMk id="2" creationId="{C749156C-6A46-4277-CBC8-FDF889C4A6CE}"/>
          </ac:spMkLst>
        </pc:spChg>
      </pc:sldChg>
      <pc:sldChg chg="modSp add mod">
        <pc:chgData name="Thu Thao" userId="2c068e76ad5633ce" providerId="LiveId" clId="{3FD92510-3791-4577-A932-C8401DA76259}" dt="2023-08-01T09:10:16.192" v="3034" actId="20577"/>
        <pc:sldMkLst>
          <pc:docMk/>
          <pc:sldMk cId="3112153893" sldId="568"/>
        </pc:sldMkLst>
        <pc:spChg chg="mod">
          <ac:chgData name="Thu Thao" userId="2c068e76ad5633ce" providerId="LiveId" clId="{3FD92510-3791-4577-A932-C8401DA76259}" dt="2023-08-01T08:59:09.056" v="2959" actId="1035"/>
          <ac:spMkLst>
            <pc:docMk/>
            <pc:sldMk cId="3112153893" sldId="568"/>
            <ac:spMk id="3" creationId="{E8B1C266-BE37-FB02-1D30-74F81F06501E}"/>
          </ac:spMkLst>
        </pc:spChg>
        <pc:spChg chg="mod">
          <ac:chgData name="Thu Thao" userId="2c068e76ad5633ce" providerId="LiveId" clId="{3FD92510-3791-4577-A932-C8401DA76259}" dt="2023-08-01T09:10:16.192" v="3034" actId="20577"/>
          <ac:spMkLst>
            <pc:docMk/>
            <pc:sldMk cId="3112153893" sldId="568"/>
            <ac:spMk id="6" creationId="{5E63BD44-5E06-F8E9-C04A-D5B56211CFEE}"/>
          </ac:spMkLst>
        </pc:spChg>
      </pc:sldChg>
      <pc:sldMasterChg chg="modSp modSldLayout">
        <pc:chgData name="Thu Thao" userId="2c068e76ad5633ce" providerId="LiveId" clId="{3FD92510-3791-4577-A932-C8401DA76259}" dt="2023-07-31T08:12:34.322" v="25"/>
        <pc:sldMasterMkLst>
          <pc:docMk/>
          <pc:sldMasterMk cId="1393982616" sldId="2147483795"/>
        </pc:sldMasterMkLst>
        <pc:spChg chg="mod">
          <ac:chgData name="Thu Thao" userId="2c068e76ad5633ce" providerId="LiveId" clId="{3FD92510-3791-4577-A932-C8401DA76259}" dt="2023-07-31T08:12:34.322" v="25"/>
          <ac:spMkLst>
            <pc:docMk/>
            <pc:sldMasterMk cId="1393982616" sldId="2147483795"/>
            <ac:spMk id="5" creationId="{00000000-0000-0000-0000-000000000000}"/>
          </ac:spMkLst>
        </pc:spChg>
        <pc:sldLayoutChg chg="modSp">
          <pc:chgData name="Thu Thao" userId="2c068e76ad5633ce" providerId="LiveId" clId="{3FD92510-3791-4577-A932-C8401DA76259}" dt="2023-07-31T08:12:34.322" v="25"/>
          <pc:sldLayoutMkLst>
            <pc:docMk/>
            <pc:sldMasterMk cId="1393982616" sldId="2147483795"/>
            <pc:sldLayoutMk cId="1094505876" sldId="2147483796"/>
          </pc:sldLayoutMkLst>
          <pc:spChg chg="mod">
            <ac:chgData name="Thu Thao" userId="2c068e76ad5633ce" providerId="LiveId" clId="{3FD92510-3791-4577-A932-C8401DA76259}" dt="2023-07-31T08:12:34.322" v="25"/>
            <ac:spMkLst>
              <pc:docMk/>
              <pc:sldMasterMk cId="1393982616" sldId="2147483795"/>
              <pc:sldLayoutMk cId="1094505876" sldId="2147483796"/>
              <ac:spMk id="5"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255162773" sldId="2147483797"/>
          </pc:sldLayoutMkLst>
          <pc:spChg chg="mod">
            <ac:chgData name="Thu Thao" userId="2c068e76ad5633ce" providerId="LiveId" clId="{3FD92510-3791-4577-A932-C8401DA76259}" dt="2023-07-31T08:12:34.322" v="25"/>
            <ac:spMkLst>
              <pc:docMk/>
              <pc:sldMasterMk cId="1393982616" sldId="2147483795"/>
              <pc:sldLayoutMk cId="255162773" sldId="2147483797"/>
              <ac:spMk id="5"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3611645372" sldId="2147483798"/>
          </pc:sldLayoutMkLst>
          <pc:spChg chg="mod">
            <ac:chgData name="Thu Thao" userId="2c068e76ad5633ce" providerId="LiveId" clId="{3FD92510-3791-4577-A932-C8401DA76259}" dt="2023-07-31T08:12:34.322" v="25"/>
            <ac:spMkLst>
              <pc:docMk/>
              <pc:sldMasterMk cId="1393982616" sldId="2147483795"/>
              <pc:sldLayoutMk cId="3611645372" sldId="2147483798"/>
              <ac:spMk id="5"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860548670" sldId="2147483799"/>
          </pc:sldLayoutMkLst>
          <pc:spChg chg="mod">
            <ac:chgData name="Thu Thao" userId="2c068e76ad5633ce" providerId="LiveId" clId="{3FD92510-3791-4577-A932-C8401DA76259}" dt="2023-07-31T08:12:34.322" v="25"/>
            <ac:spMkLst>
              <pc:docMk/>
              <pc:sldMasterMk cId="1393982616" sldId="2147483795"/>
              <pc:sldLayoutMk cId="860548670" sldId="2147483799"/>
              <ac:spMk id="6"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3017606513" sldId="2147483800"/>
          </pc:sldLayoutMkLst>
          <pc:spChg chg="mod">
            <ac:chgData name="Thu Thao" userId="2c068e76ad5633ce" providerId="LiveId" clId="{3FD92510-3791-4577-A932-C8401DA76259}" dt="2023-07-31T08:12:34.322" v="25"/>
            <ac:spMkLst>
              <pc:docMk/>
              <pc:sldMasterMk cId="1393982616" sldId="2147483795"/>
              <pc:sldLayoutMk cId="3017606513" sldId="2147483800"/>
              <ac:spMk id="8"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1731852224" sldId="2147483801"/>
          </pc:sldLayoutMkLst>
          <pc:spChg chg="mod">
            <ac:chgData name="Thu Thao" userId="2c068e76ad5633ce" providerId="LiveId" clId="{3FD92510-3791-4577-A932-C8401DA76259}" dt="2023-07-31T08:12:34.322" v="25"/>
            <ac:spMkLst>
              <pc:docMk/>
              <pc:sldMasterMk cId="1393982616" sldId="2147483795"/>
              <pc:sldLayoutMk cId="1731852224" sldId="2147483801"/>
              <ac:spMk id="4"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1335409804" sldId="2147483802"/>
          </pc:sldLayoutMkLst>
          <pc:spChg chg="mod">
            <ac:chgData name="Thu Thao" userId="2c068e76ad5633ce" providerId="LiveId" clId="{3FD92510-3791-4577-A932-C8401DA76259}" dt="2023-07-31T08:12:34.322" v="25"/>
            <ac:spMkLst>
              <pc:docMk/>
              <pc:sldMasterMk cId="1393982616" sldId="2147483795"/>
              <pc:sldLayoutMk cId="1335409804" sldId="2147483802"/>
              <ac:spMk id="3"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1422389455" sldId="2147483803"/>
          </pc:sldLayoutMkLst>
          <pc:spChg chg="mod">
            <ac:chgData name="Thu Thao" userId="2c068e76ad5633ce" providerId="LiveId" clId="{3FD92510-3791-4577-A932-C8401DA76259}" dt="2023-07-31T08:12:34.322" v="25"/>
            <ac:spMkLst>
              <pc:docMk/>
              <pc:sldMasterMk cId="1393982616" sldId="2147483795"/>
              <pc:sldLayoutMk cId="1422389455" sldId="2147483803"/>
              <ac:spMk id="6"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871949536" sldId="2147483804"/>
          </pc:sldLayoutMkLst>
          <pc:spChg chg="mod">
            <ac:chgData name="Thu Thao" userId="2c068e76ad5633ce" providerId="LiveId" clId="{3FD92510-3791-4577-A932-C8401DA76259}" dt="2023-07-31T08:12:34.322" v="25"/>
            <ac:spMkLst>
              <pc:docMk/>
              <pc:sldMasterMk cId="1393982616" sldId="2147483795"/>
              <pc:sldLayoutMk cId="871949536" sldId="2147483804"/>
              <ac:spMk id="6"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273387668" sldId="2147483805"/>
          </pc:sldLayoutMkLst>
          <pc:spChg chg="mod">
            <ac:chgData name="Thu Thao" userId="2c068e76ad5633ce" providerId="LiveId" clId="{3FD92510-3791-4577-A932-C8401DA76259}" dt="2023-07-31T08:12:34.322" v="25"/>
            <ac:spMkLst>
              <pc:docMk/>
              <pc:sldMasterMk cId="1393982616" sldId="2147483795"/>
              <pc:sldLayoutMk cId="273387668" sldId="2147483805"/>
              <ac:spMk id="5"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1143742936" sldId="2147483806"/>
          </pc:sldLayoutMkLst>
          <pc:spChg chg="mod">
            <ac:chgData name="Thu Thao" userId="2c068e76ad5633ce" providerId="LiveId" clId="{3FD92510-3791-4577-A932-C8401DA76259}" dt="2023-07-31T08:12:34.322" v="25"/>
            <ac:spMkLst>
              <pc:docMk/>
              <pc:sldMasterMk cId="1393982616" sldId="2147483795"/>
              <pc:sldLayoutMk cId="1143742936" sldId="2147483806"/>
              <ac:spMk id="5"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1420046351" sldId="2147483807"/>
          </pc:sldLayoutMkLst>
          <pc:spChg chg="mod">
            <ac:chgData name="Thu Thao" userId="2c068e76ad5633ce" providerId="LiveId" clId="{3FD92510-3791-4577-A932-C8401DA76259}" dt="2023-07-31T08:12:34.322" v="25"/>
            <ac:spMkLst>
              <pc:docMk/>
              <pc:sldMasterMk cId="1393982616" sldId="2147483795"/>
              <pc:sldLayoutMk cId="1420046351" sldId="2147483807"/>
              <ac:spMk id="6"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3412089681" sldId="2147483808"/>
          </pc:sldLayoutMkLst>
          <pc:spChg chg="mod">
            <ac:chgData name="Thu Thao" userId="2c068e76ad5633ce" providerId="LiveId" clId="{3FD92510-3791-4577-A932-C8401DA76259}" dt="2023-07-31T08:12:34.322" v="25"/>
            <ac:spMkLst>
              <pc:docMk/>
              <pc:sldMasterMk cId="1393982616" sldId="2147483795"/>
              <pc:sldLayoutMk cId="3412089681" sldId="2147483808"/>
              <ac:spMk id="6"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4270892799" sldId="2147483809"/>
          </pc:sldLayoutMkLst>
          <pc:spChg chg="mod">
            <ac:chgData name="Thu Thao" userId="2c068e76ad5633ce" providerId="LiveId" clId="{3FD92510-3791-4577-A932-C8401DA76259}" dt="2023-07-31T08:12:34.322" v="25"/>
            <ac:spMkLst>
              <pc:docMk/>
              <pc:sldMasterMk cId="1393982616" sldId="2147483795"/>
              <pc:sldLayoutMk cId="4270892799" sldId="2147483809"/>
              <ac:spMk id="6"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2561868960" sldId="2147483810"/>
          </pc:sldLayoutMkLst>
          <pc:spChg chg="mod">
            <ac:chgData name="Thu Thao" userId="2c068e76ad5633ce" providerId="LiveId" clId="{3FD92510-3791-4577-A932-C8401DA76259}" dt="2023-07-31T08:12:34.322" v="25"/>
            <ac:spMkLst>
              <pc:docMk/>
              <pc:sldMasterMk cId="1393982616" sldId="2147483795"/>
              <pc:sldLayoutMk cId="2561868960" sldId="2147483810"/>
              <ac:spMk id="5" creationId="{00000000-0000-0000-0000-000000000000}"/>
            </ac:spMkLst>
          </pc:spChg>
        </pc:sldLayoutChg>
        <pc:sldLayoutChg chg="modSp">
          <pc:chgData name="Thu Thao" userId="2c068e76ad5633ce" providerId="LiveId" clId="{3FD92510-3791-4577-A932-C8401DA76259}" dt="2023-07-31T08:12:34.322" v="25"/>
          <pc:sldLayoutMkLst>
            <pc:docMk/>
            <pc:sldMasterMk cId="1393982616" sldId="2147483795"/>
            <pc:sldLayoutMk cId="1989577080" sldId="2147483811"/>
          </pc:sldLayoutMkLst>
          <pc:spChg chg="mod">
            <ac:chgData name="Thu Thao" userId="2c068e76ad5633ce" providerId="LiveId" clId="{3FD92510-3791-4577-A932-C8401DA76259}" dt="2023-07-31T08:12:34.322" v="25"/>
            <ac:spMkLst>
              <pc:docMk/>
              <pc:sldMasterMk cId="1393982616" sldId="2147483795"/>
              <pc:sldLayoutMk cId="1989577080" sldId="2147483811"/>
              <ac:spMk id="5" creationId="{00000000-0000-0000-0000-000000000000}"/>
            </ac:spMkLst>
          </pc:spChg>
        </pc:sldLayoutChg>
      </pc:sldMasterChg>
    </pc:docChg>
  </pc:docChgLst>
  <pc:docChgLst>
    <pc:chgData name="Thu Thao" userId="2c068e76ad5633ce" providerId="LiveId" clId="{6D7A1901-D99B-44C7-86A8-FF71C66B999D}"/>
    <pc:docChg chg="undo custSel addSld delSld modSld sldOrd">
      <pc:chgData name="Thu Thao" userId="2c068e76ad5633ce" providerId="LiveId" clId="{6D7A1901-D99B-44C7-86A8-FF71C66B999D}" dt="2024-05-01T21:12:05.469" v="851" actId="20577"/>
      <pc:docMkLst>
        <pc:docMk/>
      </pc:docMkLst>
      <pc:sldChg chg="modSp mod">
        <pc:chgData name="Thu Thao" userId="2c068e76ad5633ce" providerId="LiveId" clId="{6D7A1901-D99B-44C7-86A8-FF71C66B999D}" dt="2024-05-01T20:24:29.473" v="2" actId="20577"/>
        <pc:sldMkLst>
          <pc:docMk/>
          <pc:sldMk cId="589610655" sldId="265"/>
        </pc:sldMkLst>
        <pc:spChg chg="mod">
          <ac:chgData name="Thu Thao" userId="2c068e76ad5633ce" providerId="LiveId" clId="{6D7A1901-D99B-44C7-86A8-FF71C66B999D}" dt="2024-05-01T20:24:29.473" v="2" actId="20577"/>
          <ac:spMkLst>
            <pc:docMk/>
            <pc:sldMk cId="589610655" sldId="265"/>
            <ac:spMk id="7" creationId="{00000000-0000-0000-0000-000000000000}"/>
          </ac:spMkLst>
        </pc:spChg>
      </pc:sldChg>
      <pc:sldChg chg="addSp delSp modSp mod">
        <pc:chgData name="Thu Thao" userId="2c068e76ad5633ce" providerId="LiveId" clId="{6D7A1901-D99B-44C7-86A8-FF71C66B999D}" dt="2024-05-01T20:33:32.644" v="306" actId="20577"/>
        <pc:sldMkLst>
          <pc:docMk/>
          <pc:sldMk cId="4212956585" sldId="365"/>
        </pc:sldMkLst>
        <pc:spChg chg="mod">
          <ac:chgData name="Thu Thao" userId="2c068e76ad5633ce" providerId="LiveId" clId="{6D7A1901-D99B-44C7-86A8-FF71C66B999D}" dt="2024-05-01T20:30:55.515" v="152" actId="14100"/>
          <ac:spMkLst>
            <pc:docMk/>
            <pc:sldMk cId="4212956585" sldId="365"/>
            <ac:spMk id="2" creationId="{F50181C0-7913-8B4C-0150-5C77C9E76DFE}"/>
          </ac:spMkLst>
        </pc:spChg>
        <pc:spChg chg="mod">
          <ac:chgData name="Thu Thao" userId="2c068e76ad5633ce" providerId="LiveId" clId="{6D7A1901-D99B-44C7-86A8-FF71C66B999D}" dt="2024-05-01T20:31:04.804" v="153" actId="20577"/>
          <ac:spMkLst>
            <pc:docMk/>
            <pc:sldMk cId="4212956585" sldId="365"/>
            <ac:spMk id="3" creationId="{2A6F0AEC-7045-303F-4720-B019078984CA}"/>
          </ac:spMkLst>
        </pc:spChg>
        <pc:spChg chg="mod">
          <ac:chgData name="Thu Thao" userId="2c068e76ad5633ce" providerId="LiveId" clId="{6D7A1901-D99B-44C7-86A8-FF71C66B999D}" dt="2024-05-01T20:33:32.644" v="306" actId="20577"/>
          <ac:spMkLst>
            <pc:docMk/>
            <pc:sldMk cId="4212956585" sldId="365"/>
            <ac:spMk id="4" creationId="{00000000-0000-0000-0000-000000000000}"/>
          </ac:spMkLst>
        </pc:spChg>
        <pc:spChg chg="mod">
          <ac:chgData name="Thu Thao" userId="2c068e76ad5633ce" providerId="LiveId" clId="{6D7A1901-D99B-44C7-86A8-FF71C66B999D}" dt="2024-05-01T20:24:44.211" v="3"/>
          <ac:spMkLst>
            <pc:docMk/>
            <pc:sldMk cId="4212956585" sldId="365"/>
            <ac:spMk id="7" creationId="{00000000-0000-0000-0000-000000000000}"/>
          </ac:spMkLst>
        </pc:spChg>
        <pc:graphicFrameChg chg="mod">
          <ac:chgData name="Thu Thao" userId="2c068e76ad5633ce" providerId="LiveId" clId="{6D7A1901-D99B-44C7-86A8-FF71C66B999D}" dt="2024-05-01T20:33:23.198" v="302"/>
          <ac:graphicFrameMkLst>
            <pc:docMk/>
            <pc:sldMk cId="4212956585" sldId="365"/>
            <ac:graphicFrameMk id="14" creationId="{00000000-0000-0000-0000-000000000000}"/>
          </ac:graphicFrameMkLst>
        </pc:graphicFrameChg>
        <pc:picChg chg="add del">
          <ac:chgData name="Thu Thao" userId="2c068e76ad5633ce" providerId="LiveId" clId="{6D7A1901-D99B-44C7-86A8-FF71C66B999D}" dt="2024-05-01T20:26:36.308" v="17" actId="22"/>
          <ac:picMkLst>
            <pc:docMk/>
            <pc:sldMk cId="4212956585" sldId="365"/>
            <ac:picMk id="8" creationId="{B24AD504-F6C2-395E-395F-D123E60EBB63}"/>
          </ac:picMkLst>
        </pc:picChg>
      </pc:sldChg>
      <pc:sldChg chg="modSp ord">
        <pc:chgData name="Thu Thao" userId="2c068e76ad5633ce" providerId="LiveId" clId="{6D7A1901-D99B-44C7-86A8-FF71C66B999D}" dt="2024-05-01T21:11:01.667" v="845"/>
        <pc:sldMkLst>
          <pc:docMk/>
          <pc:sldMk cId="1166080980" sldId="367"/>
        </pc:sldMkLst>
        <pc:spChg chg="mod">
          <ac:chgData name="Thu Thao" userId="2c068e76ad5633ce" providerId="LiveId" clId="{6D7A1901-D99B-44C7-86A8-FF71C66B999D}" dt="2024-05-01T20:24:44.211" v="3"/>
          <ac:spMkLst>
            <pc:docMk/>
            <pc:sldMk cId="1166080980" sldId="367"/>
            <ac:spMk id="8" creationId="{52456086-8919-4903-82F4-3F68D7C87E67}"/>
          </ac:spMkLst>
        </pc:spChg>
      </pc:sldChg>
      <pc:sldChg chg="modSp del">
        <pc:chgData name="Thu Thao" userId="2c068e76ad5633ce" providerId="LiveId" clId="{6D7A1901-D99B-44C7-86A8-FF71C66B999D}" dt="2024-05-01T20:36:23.570" v="376" actId="47"/>
        <pc:sldMkLst>
          <pc:docMk/>
          <pc:sldMk cId="2899345430" sldId="490"/>
        </pc:sldMkLst>
        <pc:spChg chg="mod">
          <ac:chgData name="Thu Thao" userId="2c068e76ad5633ce" providerId="LiveId" clId="{6D7A1901-D99B-44C7-86A8-FF71C66B999D}" dt="2024-05-01T20:24:44.211" v="3"/>
          <ac:spMkLst>
            <pc:docMk/>
            <pc:sldMk cId="2899345430" sldId="490"/>
            <ac:spMk id="7" creationId="{00000000-0000-0000-0000-000000000000}"/>
          </ac:spMkLst>
        </pc:spChg>
      </pc:sldChg>
      <pc:sldChg chg="addSp delSp modSp mod">
        <pc:chgData name="Thu Thao" userId="2c068e76ad5633ce" providerId="LiveId" clId="{6D7A1901-D99B-44C7-86A8-FF71C66B999D}" dt="2024-05-01T21:12:05.469" v="851" actId="20577"/>
        <pc:sldMkLst>
          <pc:docMk/>
          <pc:sldMk cId="2340192846" sldId="519"/>
        </pc:sldMkLst>
        <pc:spChg chg="del">
          <ac:chgData name="Thu Thao" userId="2c068e76ad5633ce" providerId="LiveId" clId="{6D7A1901-D99B-44C7-86A8-FF71C66B999D}" dt="2024-05-01T20:36:33.461" v="378" actId="478"/>
          <ac:spMkLst>
            <pc:docMk/>
            <pc:sldMk cId="2340192846" sldId="519"/>
            <ac:spMk id="2" creationId="{472571EC-E893-E208-CB7E-16A49ACB8B66}"/>
          </ac:spMkLst>
        </pc:spChg>
        <pc:spChg chg="add mod">
          <ac:chgData name="Thu Thao" userId="2c068e76ad5633ce" providerId="LiveId" clId="{6D7A1901-D99B-44C7-86A8-FF71C66B999D}" dt="2024-05-01T20:37:29.152" v="394" actId="1037"/>
          <ac:spMkLst>
            <pc:docMk/>
            <pc:sldMk cId="2340192846" sldId="519"/>
            <ac:spMk id="3" creationId="{4EF844B3-FA4C-88F1-B35D-E1DAF2BF1413}"/>
          </ac:spMkLst>
        </pc:spChg>
        <pc:spChg chg="mod">
          <ac:chgData name="Thu Thao" userId="2c068e76ad5633ce" providerId="LiveId" clId="{6D7A1901-D99B-44C7-86A8-FF71C66B999D}" dt="2024-05-01T21:12:05.469" v="851" actId="20577"/>
          <ac:spMkLst>
            <pc:docMk/>
            <pc:sldMk cId="2340192846" sldId="519"/>
            <ac:spMk id="6" creationId="{5E63BD44-5E06-F8E9-C04A-D5B56211CFEE}"/>
          </ac:spMkLst>
        </pc:spChg>
        <pc:spChg chg="mod">
          <ac:chgData name="Thu Thao" userId="2c068e76ad5633ce" providerId="LiveId" clId="{6D7A1901-D99B-44C7-86A8-FF71C66B999D}" dt="2024-05-01T20:24:44.211" v="3"/>
          <ac:spMkLst>
            <pc:docMk/>
            <pc:sldMk cId="2340192846" sldId="519"/>
            <ac:spMk id="7" creationId="{00000000-0000-0000-0000-000000000000}"/>
          </ac:spMkLst>
        </pc:spChg>
      </pc:sldChg>
      <pc:sldChg chg="modSp mod">
        <pc:chgData name="Thu Thao" userId="2c068e76ad5633ce" providerId="LiveId" clId="{6D7A1901-D99B-44C7-86A8-FF71C66B999D}" dt="2024-05-01T20:38:02.512" v="397"/>
        <pc:sldMkLst>
          <pc:docMk/>
          <pc:sldMk cId="646410701" sldId="520"/>
        </pc:sldMkLst>
        <pc:spChg chg="mod">
          <ac:chgData name="Thu Thao" userId="2c068e76ad5633ce" providerId="LiveId" clId="{6D7A1901-D99B-44C7-86A8-FF71C66B999D}" dt="2024-05-01T20:38:02.512" v="397"/>
          <ac:spMkLst>
            <pc:docMk/>
            <pc:sldMk cId="646410701" sldId="520"/>
            <ac:spMk id="2" creationId="{EAE0F353-07AC-2862-6EC4-58AD99C108FE}"/>
          </ac:spMkLst>
        </pc:spChg>
        <pc:spChg chg="mod">
          <ac:chgData name="Thu Thao" userId="2c068e76ad5633ce" providerId="LiveId" clId="{6D7A1901-D99B-44C7-86A8-FF71C66B999D}" dt="2024-05-01T20:24:44.211" v="3"/>
          <ac:spMkLst>
            <pc:docMk/>
            <pc:sldMk cId="646410701" sldId="520"/>
            <ac:spMk id="7" creationId="{00000000-0000-0000-0000-000000000000}"/>
          </ac:spMkLst>
        </pc:spChg>
        <pc:spChg chg="mod">
          <ac:chgData name="Thu Thao" userId="2c068e76ad5633ce" providerId="LiveId" clId="{6D7A1901-D99B-44C7-86A8-FF71C66B999D}" dt="2024-05-01T20:37:48.499" v="395"/>
          <ac:spMkLst>
            <pc:docMk/>
            <pc:sldMk cId="646410701" sldId="520"/>
            <ac:spMk id="8" creationId="{4FC08806-1E25-A3AF-0E32-2C5615ED0F95}"/>
          </ac:spMkLst>
        </pc:spChg>
      </pc:sldChg>
      <pc:sldChg chg="addSp delSp modSp mod">
        <pc:chgData name="Thu Thao" userId="2c068e76ad5633ce" providerId="LiveId" clId="{6D7A1901-D99B-44C7-86A8-FF71C66B999D}" dt="2024-05-01T21:05:12.668" v="717" actId="255"/>
        <pc:sldMkLst>
          <pc:docMk/>
          <pc:sldMk cId="2341696524" sldId="571"/>
        </pc:sldMkLst>
        <pc:spChg chg="add mod">
          <ac:chgData name="Thu Thao" userId="2c068e76ad5633ce" providerId="LiveId" clId="{6D7A1901-D99B-44C7-86A8-FF71C66B999D}" dt="2024-05-01T20:38:47.682" v="412"/>
          <ac:spMkLst>
            <pc:docMk/>
            <pc:sldMk cId="2341696524" sldId="571"/>
            <ac:spMk id="2" creationId="{57D4FF95-92F8-9459-B690-E1ECBFC62F4E}"/>
          </ac:spMkLst>
        </pc:spChg>
        <pc:spChg chg="del">
          <ac:chgData name="Thu Thao" userId="2c068e76ad5633ce" providerId="LiveId" clId="{6D7A1901-D99B-44C7-86A8-FF71C66B999D}" dt="2024-05-01T20:38:47.218" v="411" actId="478"/>
          <ac:spMkLst>
            <pc:docMk/>
            <pc:sldMk cId="2341696524" sldId="571"/>
            <ac:spMk id="3" creationId="{C74544B9-0ECC-48E2-ED73-0620F8E899E6}"/>
          </ac:spMkLst>
        </pc:spChg>
        <pc:spChg chg="mod">
          <ac:chgData name="Thu Thao" userId="2c068e76ad5633ce" providerId="LiveId" clId="{6D7A1901-D99B-44C7-86A8-FF71C66B999D}" dt="2024-05-01T21:05:12.668" v="717" actId="255"/>
          <ac:spMkLst>
            <pc:docMk/>
            <pc:sldMk cId="2341696524" sldId="571"/>
            <ac:spMk id="6" creationId="{5E63BD44-5E06-F8E9-C04A-D5B56211CFEE}"/>
          </ac:spMkLst>
        </pc:spChg>
        <pc:spChg chg="mod">
          <ac:chgData name="Thu Thao" userId="2c068e76ad5633ce" providerId="LiveId" clId="{6D7A1901-D99B-44C7-86A8-FF71C66B999D}" dt="2024-05-01T20:24:44.211" v="3"/>
          <ac:spMkLst>
            <pc:docMk/>
            <pc:sldMk cId="2341696524" sldId="571"/>
            <ac:spMk id="7" creationId="{00000000-0000-0000-0000-000000000000}"/>
          </ac:spMkLst>
        </pc:spChg>
      </pc:sldChg>
      <pc:sldChg chg="modSp mod">
        <pc:chgData name="Thu Thao" userId="2c068e76ad5633ce" providerId="LiveId" clId="{6D7A1901-D99B-44C7-86A8-FF71C66B999D}" dt="2024-05-01T21:08:53.872" v="783"/>
        <pc:sldMkLst>
          <pc:docMk/>
          <pc:sldMk cId="2976591380" sldId="572"/>
        </pc:sldMkLst>
        <pc:spChg chg="mod">
          <ac:chgData name="Thu Thao" userId="2c068e76ad5633ce" providerId="LiveId" clId="{6D7A1901-D99B-44C7-86A8-FF71C66B999D}" dt="2024-05-01T21:08:53.872" v="783"/>
          <ac:spMkLst>
            <pc:docMk/>
            <pc:sldMk cId="2976591380" sldId="572"/>
            <ac:spMk id="6" creationId="{5E63BD44-5E06-F8E9-C04A-D5B56211CFEE}"/>
          </ac:spMkLst>
        </pc:spChg>
        <pc:spChg chg="mod">
          <ac:chgData name="Thu Thao" userId="2c068e76ad5633ce" providerId="LiveId" clId="{6D7A1901-D99B-44C7-86A8-FF71C66B999D}" dt="2024-05-01T20:24:44.211" v="3"/>
          <ac:spMkLst>
            <pc:docMk/>
            <pc:sldMk cId="2976591380" sldId="572"/>
            <ac:spMk id="7" creationId="{00000000-0000-0000-0000-000000000000}"/>
          </ac:spMkLst>
        </pc:spChg>
        <pc:spChg chg="mod">
          <ac:chgData name="Thu Thao" userId="2c068e76ad5633ce" providerId="LiveId" clId="{6D7A1901-D99B-44C7-86A8-FF71C66B999D}" dt="2024-05-01T20:39:41.964" v="419" actId="14100"/>
          <ac:spMkLst>
            <pc:docMk/>
            <pc:sldMk cId="2976591380" sldId="572"/>
            <ac:spMk id="8" creationId="{4FC08806-1E25-A3AF-0E32-2C5615ED0F95}"/>
          </ac:spMkLst>
        </pc:spChg>
      </pc:sldChg>
      <pc:sldChg chg="modSp mod">
        <pc:chgData name="Thu Thao" userId="2c068e76ad5633ce" providerId="LiveId" clId="{6D7A1901-D99B-44C7-86A8-FF71C66B999D}" dt="2024-05-01T21:09:06.034" v="793"/>
        <pc:sldMkLst>
          <pc:docMk/>
          <pc:sldMk cId="1480554525" sldId="575"/>
        </pc:sldMkLst>
        <pc:spChg chg="mod">
          <ac:chgData name="Thu Thao" userId="2c068e76ad5633ce" providerId="LiveId" clId="{6D7A1901-D99B-44C7-86A8-FF71C66B999D}" dt="2024-05-01T20:41:43.844" v="447" actId="14100"/>
          <ac:spMkLst>
            <pc:docMk/>
            <pc:sldMk cId="1480554525" sldId="575"/>
            <ac:spMk id="2" creationId="{306C5E04-B4E0-5CB1-4C8C-3F4AA9C27FB3}"/>
          </ac:spMkLst>
        </pc:spChg>
        <pc:spChg chg="mod">
          <ac:chgData name="Thu Thao" userId="2c068e76ad5633ce" providerId="LiveId" clId="{6D7A1901-D99B-44C7-86A8-FF71C66B999D}" dt="2024-05-01T21:09:06.034" v="793"/>
          <ac:spMkLst>
            <pc:docMk/>
            <pc:sldMk cId="1480554525" sldId="575"/>
            <ac:spMk id="6" creationId="{5E63BD44-5E06-F8E9-C04A-D5B56211CFEE}"/>
          </ac:spMkLst>
        </pc:spChg>
        <pc:spChg chg="mod">
          <ac:chgData name="Thu Thao" userId="2c068e76ad5633ce" providerId="LiveId" clId="{6D7A1901-D99B-44C7-86A8-FF71C66B999D}" dt="2024-05-01T20:24:44.211" v="3"/>
          <ac:spMkLst>
            <pc:docMk/>
            <pc:sldMk cId="1480554525" sldId="575"/>
            <ac:spMk id="7" creationId="{00000000-0000-0000-0000-000000000000}"/>
          </ac:spMkLst>
        </pc:spChg>
      </pc:sldChg>
      <pc:sldChg chg="addSp delSp modSp mod">
        <pc:chgData name="Thu Thao" userId="2c068e76ad5633ce" providerId="LiveId" clId="{6D7A1901-D99B-44C7-86A8-FF71C66B999D}" dt="2024-05-01T21:09:49.566" v="835" actId="20577"/>
        <pc:sldMkLst>
          <pc:docMk/>
          <pc:sldMk cId="4039360505" sldId="576"/>
        </pc:sldMkLst>
        <pc:spChg chg="add mod">
          <ac:chgData name="Thu Thao" userId="2c068e76ad5633ce" providerId="LiveId" clId="{6D7A1901-D99B-44C7-86A8-FF71C66B999D}" dt="2024-05-01T20:42:40.098" v="464"/>
          <ac:spMkLst>
            <pc:docMk/>
            <pc:sldMk cId="4039360505" sldId="576"/>
            <ac:spMk id="2" creationId="{7FBCFC07-B5B5-60E7-C816-5E8E72197C2D}"/>
          </ac:spMkLst>
        </pc:spChg>
        <pc:spChg chg="del">
          <ac:chgData name="Thu Thao" userId="2c068e76ad5633ce" providerId="LiveId" clId="{6D7A1901-D99B-44C7-86A8-FF71C66B999D}" dt="2024-05-01T20:42:39.775" v="463" actId="478"/>
          <ac:spMkLst>
            <pc:docMk/>
            <pc:sldMk cId="4039360505" sldId="576"/>
            <ac:spMk id="3" creationId="{41FBD0A7-99BD-938D-416F-4487CB12C64F}"/>
          </ac:spMkLst>
        </pc:spChg>
        <pc:spChg chg="mod">
          <ac:chgData name="Thu Thao" userId="2c068e76ad5633ce" providerId="LiveId" clId="{6D7A1901-D99B-44C7-86A8-FF71C66B999D}" dt="2024-05-01T21:09:49.566" v="835" actId="20577"/>
          <ac:spMkLst>
            <pc:docMk/>
            <pc:sldMk cId="4039360505" sldId="576"/>
            <ac:spMk id="6" creationId="{5E63BD44-5E06-F8E9-C04A-D5B56211CFEE}"/>
          </ac:spMkLst>
        </pc:spChg>
        <pc:spChg chg="mod">
          <ac:chgData name="Thu Thao" userId="2c068e76ad5633ce" providerId="LiveId" clId="{6D7A1901-D99B-44C7-86A8-FF71C66B999D}" dt="2024-05-01T20:24:44.211" v="3"/>
          <ac:spMkLst>
            <pc:docMk/>
            <pc:sldMk cId="4039360505" sldId="576"/>
            <ac:spMk id="7" creationId="{00000000-0000-0000-0000-000000000000}"/>
          </ac:spMkLst>
        </pc:spChg>
      </pc:sldChg>
      <pc:sldChg chg="modSp del">
        <pc:chgData name="Thu Thao" userId="2c068e76ad5633ce" providerId="LiveId" clId="{6D7A1901-D99B-44C7-86A8-FF71C66B999D}" dt="2024-05-01T20:44:26.536" v="491" actId="47"/>
        <pc:sldMkLst>
          <pc:docMk/>
          <pc:sldMk cId="56641792" sldId="577"/>
        </pc:sldMkLst>
        <pc:spChg chg="mod">
          <ac:chgData name="Thu Thao" userId="2c068e76ad5633ce" providerId="LiveId" clId="{6D7A1901-D99B-44C7-86A8-FF71C66B999D}" dt="2024-05-01T20:24:44.211" v="3"/>
          <ac:spMkLst>
            <pc:docMk/>
            <pc:sldMk cId="56641792" sldId="577"/>
            <ac:spMk id="7" creationId="{00000000-0000-0000-0000-000000000000}"/>
          </ac:spMkLst>
        </pc:spChg>
      </pc:sldChg>
      <pc:sldChg chg="addSp delSp modSp mod">
        <pc:chgData name="Thu Thao" userId="2c068e76ad5633ce" providerId="LiveId" clId="{6D7A1901-D99B-44C7-86A8-FF71C66B999D}" dt="2024-05-01T20:44:58.715" v="499" actId="20577"/>
        <pc:sldMkLst>
          <pc:docMk/>
          <pc:sldMk cId="2485346461" sldId="578"/>
        </pc:sldMkLst>
        <pc:spChg chg="add mod">
          <ac:chgData name="Thu Thao" userId="2c068e76ad5633ce" providerId="LiveId" clId="{6D7A1901-D99B-44C7-86A8-FF71C66B999D}" dt="2024-05-01T20:44:39.821" v="495"/>
          <ac:spMkLst>
            <pc:docMk/>
            <pc:sldMk cId="2485346461" sldId="578"/>
            <ac:spMk id="2" creationId="{2A6EFA06-41D8-12CB-1F51-67B61724C768}"/>
          </ac:spMkLst>
        </pc:spChg>
        <pc:spChg chg="del">
          <ac:chgData name="Thu Thao" userId="2c068e76ad5633ce" providerId="LiveId" clId="{6D7A1901-D99B-44C7-86A8-FF71C66B999D}" dt="2024-05-01T20:44:39.529" v="494" actId="478"/>
          <ac:spMkLst>
            <pc:docMk/>
            <pc:sldMk cId="2485346461" sldId="578"/>
            <ac:spMk id="3" creationId="{C9B98004-C205-1721-26D2-C949C27859E7}"/>
          </ac:spMkLst>
        </pc:spChg>
        <pc:spChg chg="mod">
          <ac:chgData name="Thu Thao" userId="2c068e76ad5633ce" providerId="LiveId" clId="{6D7A1901-D99B-44C7-86A8-FF71C66B999D}" dt="2024-05-01T20:44:58.715" v="499" actId="20577"/>
          <ac:spMkLst>
            <pc:docMk/>
            <pc:sldMk cId="2485346461" sldId="578"/>
            <ac:spMk id="6" creationId="{5E63BD44-5E06-F8E9-C04A-D5B56211CFEE}"/>
          </ac:spMkLst>
        </pc:spChg>
        <pc:spChg chg="mod">
          <ac:chgData name="Thu Thao" userId="2c068e76ad5633ce" providerId="LiveId" clId="{6D7A1901-D99B-44C7-86A8-FF71C66B999D}" dt="2024-05-01T20:24:44.211" v="3"/>
          <ac:spMkLst>
            <pc:docMk/>
            <pc:sldMk cId="2485346461" sldId="578"/>
            <ac:spMk id="7" creationId="{00000000-0000-0000-0000-000000000000}"/>
          </ac:spMkLst>
        </pc:spChg>
      </pc:sldChg>
      <pc:sldChg chg="modSp mod">
        <pc:chgData name="Thu Thao" userId="2c068e76ad5633ce" providerId="LiveId" clId="{6D7A1901-D99B-44C7-86A8-FF71C66B999D}" dt="2024-05-01T21:10:16.931" v="840"/>
        <pc:sldMkLst>
          <pc:docMk/>
          <pc:sldMk cId="299622236" sldId="579"/>
        </pc:sldMkLst>
        <pc:spChg chg="mod">
          <ac:chgData name="Thu Thao" userId="2c068e76ad5633ce" providerId="LiveId" clId="{6D7A1901-D99B-44C7-86A8-FF71C66B999D}" dt="2024-05-01T21:10:16.931" v="840"/>
          <ac:spMkLst>
            <pc:docMk/>
            <pc:sldMk cId="299622236" sldId="579"/>
            <ac:spMk id="6" creationId="{5E63BD44-5E06-F8E9-C04A-D5B56211CFEE}"/>
          </ac:spMkLst>
        </pc:spChg>
        <pc:spChg chg="mod">
          <ac:chgData name="Thu Thao" userId="2c068e76ad5633ce" providerId="LiveId" clId="{6D7A1901-D99B-44C7-86A8-FF71C66B999D}" dt="2024-05-01T20:24:44.211" v="3"/>
          <ac:spMkLst>
            <pc:docMk/>
            <pc:sldMk cId="299622236" sldId="579"/>
            <ac:spMk id="7" creationId="{00000000-0000-0000-0000-000000000000}"/>
          </ac:spMkLst>
        </pc:spChg>
        <pc:spChg chg="mod">
          <ac:chgData name="Thu Thao" userId="2c068e76ad5633ce" providerId="LiveId" clId="{6D7A1901-D99B-44C7-86A8-FF71C66B999D}" dt="2024-05-01T20:49:21.020" v="500"/>
          <ac:spMkLst>
            <pc:docMk/>
            <pc:sldMk cId="299622236" sldId="579"/>
            <ac:spMk id="8" creationId="{4FC08806-1E25-A3AF-0E32-2C5615ED0F95}"/>
          </ac:spMkLst>
        </pc:spChg>
      </pc:sldChg>
      <pc:sldChg chg="addSp delSp modSp mod">
        <pc:chgData name="Thu Thao" userId="2c068e76ad5633ce" providerId="LiveId" clId="{6D7A1901-D99B-44C7-86A8-FF71C66B999D}" dt="2024-05-01T21:10:22.197" v="842" actId="20577"/>
        <pc:sldMkLst>
          <pc:docMk/>
          <pc:sldMk cId="3079736239" sldId="580"/>
        </pc:sldMkLst>
        <pc:spChg chg="add mod">
          <ac:chgData name="Thu Thao" userId="2c068e76ad5633ce" providerId="LiveId" clId="{6D7A1901-D99B-44C7-86A8-FF71C66B999D}" dt="2024-05-01T20:50:31.759" v="533"/>
          <ac:spMkLst>
            <pc:docMk/>
            <pc:sldMk cId="3079736239" sldId="580"/>
            <ac:spMk id="2" creationId="{B4657A5A-A9A9-1D12-F581-D8214BD9D2D7}"/>
          </ac:spMkLst>
        </pc:spChg>
        <pc:spChg chg="del">
          <ac:chgData name="Thu Thao" userId="2c068e76ad5633ce" providerId="LiveId" clId="{6D7A1901-D99B-44C7-86A8-FF71C66B999D}" dt="2024-05-01T20:50:31.455" v="532" actId="478"/>
          <ac:spMkLst>
            <pc:docMk/>
            <pc:sldMk cId="3079736239" sldId="580"/>
            <ac:spMk id="3" creationId="{3BF511FB-2ECA-D2BB-AB03-03AEDD6EA79A}"/>
          </ac:spMkLst>
        </pc:spChg>
        <pc:spChg chg="mod">
          <ac:chgData name="Thu Thao" userId="2c068e76ad5633ce" providerId="LiveId" clId="{6D7A1901-D99B-44C7-86A8-FF71C66B999D}" dt="2024-05-01T21:10:22.197" v="842" actId="20577"/>
          <ac:spMkLst>
            <pc:docMk/>
            <pc:sldMk cId="3079736239" sldId="580"/>
            <ac:spMk id="6" creationId="{5E63BD44-5E06-F8E9-C04A-D5B56211CFEE}"/>
          </ac:spMkLst>
        </pc:spChg>
        <pc:spChg chg="mod">
          <ac:chgData name="Thu Thao" userId="2c068e76ad5633ce" providerId="LiveId" clId="{6D7A1901-D99B-44C7-86A8-FF71C66B999D}" dt="2024-05-01T20:24:44.211" v="3"/>
          <ac:spMkLst>
            <pc:docMk/>
            <pc:sldMk cId="3079736239" sldId="580"/>
            <ac:spMk id="7" creationId="{00000000-0000-0000-0000-000000000000}"/>
          </ac:spMkLst>
        </pc:spChg>
      </pc:sldChg>
      <pc:sldChg chg="modSp mod">
        <pc:chgData name="Thu Thao" userId="2c068e76ad5633ce" providerId="LiveId" clId="{6D7A1901-D99B-44C7-86A8-FF71C66B999D}" dt="2024-05-01T20:51:34.451" v="555" actId="1076"/>
        <pc:sldMkLst>
          <pc:docMk/>
          <pc:sldMk cId="736582985" sldId="581"/>
        </pc:sldMkLst>
        <pc:spChg chg="mod">
          <ac:chgData name="Thu Thao" userId="2c068e76ad5633ce" providerId="LiveId" clId="{6D7A1901-D99B-44C7-86A8-FF71C66B999D}" dt="2024-05-01T20:51:34.451" v="555" actId="1076"/>
          <ac:spMkLst>
            <pc:docMk/>
            <pc:sldMk cId="736582985" sldId="581"/>
            <ac:spMk id="6" creationId="{5E63BD44-5E06-F8E9-C04A-D5B56211CFEE}"/>
          </ac:spMkLst>
        </pc:spChg>
        <pc:spChg chg="mod">
          <ac:chgData name="Thu Thao" userId="2c068e76ad5633ce" providerId="LiveId" clId="{6D7A1901-D99B-44C7-86A8-FF71C66B999D}" dt="2024-05-01T20:24:44.211" v="3"/>
          <ac:spMkLst>
            <pc:docMk/>
            <pc:sldMk cId="736582985" sldId="581"/>
            <ac:spMk id="7" creationId="{00000000-0000-0000-0000-000000000000}"/>
          </ac:spMkLst>
        </pc:spChg>
        <pc:spChg chg="mod">
          <ac:chgData name="Thu Thao" userId="2c068e76ad5633ce" providerId="LiveId" clId="{6D7A1901-D99B-44C7-86A8-FF71C66B999D}" dt="2024-05-01T20:51:20.022" v="550" actId="1076"/>
          <ac:spMkLst>
            <pc:docMk/>
            <pc:sldMk cId="736582985" sldId="581"/>
            <ac:spMk id="8" creationId="{4FC08806-1E25-A3AF-0E32-2C5615ED0F95}"/>
          </ac:spMkLst>
        </pc:spChg>
      </pc:sldChg>
      <pc:sldChg chg="addSp delSp modSp mod">
        <pc:chgData name="Thu Thao" userId="2c068e76ad5633ce" providerId="LiveId" clId="{6D7A1901-D99B-44C7-86A8-FF71C66B999D}" dt="2024-05-01T20:53:53.710" v="587" actId="20577"/>
        <pc:sldMkLst>
          <pc:docMk/>
          <pc:sldMk cId="3428620081" sldId="584"/>
        </pc:sldMkLst>
        <pc:spChg chg="add mod">
          <ac:chgData name="Thu Thao" userId="2c068e76ad5633ce" providerId="LiveId" clId="{6D7A1901-D99B-44C7-86A8-FF71C66B999D}" dt="2024-05-01T20:53:31.482" v="583"/>
          <ac:spMkLst>
            <pc:docMk/>
            <pc:sldMk cId="3428620081" sldId="584"/>
            <ac:spMk id="2" creationId="{07C451A2-9092-FABF-FFC1-FE2ACE537AD7}"/>
          </ac:spMkLst>
        </pc:spChg>
        <pc:spChg chg="del">
          <ac:chgData name="Thu Thao" userId="2c068e76ad5633ce" providerId="LiveId" clId="{6D7A1901-D99B-44C7-86A8-FF71C66B999D}" dt="2024-05-01T20:53:31.241" v="582" actId="478"/>
          <ac:spMkLst>
            <pc:docMk/>
            <pc:sldMk cId="3428620081" sldId="584"/>
            <ac:spMk id="3" creationId="{E5306761-8250-A20E-DB45-DF952CB5E5F1}"/>
          </ac:spMkLst>
        </pc:spChg>
        <pc:spChg chg="mod">
          <ac:chgData name="Thu Thao" userId="2c068e76ad5633ce" providerId="LiveId" clId="{6D7A1901-D99B-44C7-86A8-FF71C66B999D}" dt="2024-05-01T20:53:53.710" v="587" actId="20577"/>
          <ac:spMkLst>
            <pc:docMk/>
            <pc:sldMk cId="3428620081" sldId="584"/>
            <ac:spMk id="6" creationId="{5E63BD44-5E06-F8E9-C04A-D5B56211CFEE}"/>
          </ac:spMkLst>
        </pc:spChg>
        <pc:spChg chg="mod">
          <ac:chgData name="Thu Thao" userId="2c068e76ad5633ce" providerId="LiveId" clId="{6D7A1901-D99B-44C7-86A8-FF71C66B999D}" dt="2024-05-01T20:24:44.211" v="3"/>
          <ac:spMkLst>
            <pc:docMk/>
            <pc:sldMk cId="3428620081" sldId="584"/>
            <ac:spMk id="7" creationId="{00000000-0000-0000-0000-000000000000}"/>
          </ac:spMkLst>
        </pc:spChg>
      </pc:sldChg>
      <pc:sldChg chg="modSp mod">
        <pc:chgData name="Thu Thao" userId="2c068e76ad5633ce" providerId="LiveId" clId="{6D7A1901-D99B-44C7-86A8-FF71C66B999D}" dt="2024-05-01T21:07:29.202" v="766" actId="255"/>
        <pc:sldMkLst>
          <pc:docMk/>
          <pc:sldMk cId="3372903833" sldId="599"/>
        </pc:sldMkLst>
        <pc:spChg chg="mod">
          <ac:chgData name="Thu Thao" userId="2c068e76ad5633ce" providerId="LiveId" clId="{6D7A1901-D99B-44C7-86A8-FF71C66B999D}" dt="2024-05-01T21:07:29.202" v="766" actId="255"/>
          <ac:spMkLst>
            <pc:docMk/>
            <pc:sldMk cId="3372903833" sldId="599"/>
            <ac:spMk id="6" creationId="{5E63BD44-5E06-F8E9-C04A-D5B56211CFEE}"/>
          </ac:spMkLst>
        </pc:spChg>
        <pc:spChg chg="mod">
          <ac:chgData name="Thu Thao" userId="2c068e76ad5633ce" providerId="LiveId" clId="{6D7A1901-D99B-44C7-86A8-FF71C66B999D}" dt="2024-05-01T20:24:44.211" v="3"/>
          <ac:spMkLst>
            <pc:docMk/>
            <pc:sldMk cId="3372903833" sldId="599"/>
            <ac:spMk id="7" creationId="{00000000-0000-0000-0000-000000000000}"/>
          </ac:spMkLst>
        </pc:spChg>
        <pc:spChg chg="mod">
          <ac:chgData name="Thu Thao" userId="2c068e76ad5633ce" providerId="LiveId" clId="{6D7A1901-D99B-44C7-86A8-FF71C66B999D}" dt="2024-05-01T21:07:16.344" v="764" actId="20577"/>
          <ac:spMkLst>
            <pc:docMk/>
            <pc:sldMk cId="3372903833" sldId="599"/>
            <ac:spMk id="8" creationId="{4FC08806-1E25-A3AF-0E32-2C5615ED0F95}"/>
          </ac:spMkLst>
        </pc:spChg>
      </pc:sldChg>
      <pc:sldChg chg="addSp delSp modSp mod">
        <pc:chgData name="Thu Thao" userId="2c068e76ad5633ce" providerId="LiveId" clId="{6D7A1901-D99B-44C7-86A8-FF71C66B999D}" dt="2024-05-01T21:08:09.746" v="773" actId="20577"/>
        <pc:sldMkLst>
          <pc:docMk/>
          <pc:sldMk cId="2803091109" sldId="601"/>
        </pc:sldMkLst>
        <pc:spChg chg="del">
          <ac:chgData name="Thu Thao" userId="2c068e76ad5633ce" providerId="LiveId" clId="{6D7A1901-D99B-44C7-86A8-FF71C66B999D}" dt="2024-05-01T20:58:09.071" v="684" actId="478"/>
          <ac:spMkLst>
            <pc:docMk/>
            <pc:sldMk cId="2803091109" sldId="601"/>
            <ac:spMk id="2" creationId="{1AA460A1-3CA3-AF18-F22D-296EA770061B}"/>
          </ac:spMkLst>
        </pc:spChg>
        <pc:spChg chg="add mod">
          <ac:chgData name="Thu Thao" userId="2c068e76ad5633ce" providerId="LiveId" clId="{6D7A1901-D99B-44C7-86A8-FF71C66B999D}" dt="2024-05-01T21:07:51.305" v="770" actId="20577"/>
          <ac:spMkLst>
            <pc:docMk/>
            <pc:sldMk cId="2803091109" sldId="601"/>
            <ac:spMk id="3" creationId="{10CE1D1F-3634-9BE6-7438-4B4CBFBDEA7C}"/>
          </ac:spMkLst>
        </pc:spChg>
        <pc:spChg chg="mod">
          <ac:chgData name="Thu Thao" userId="2c068e76ad5633ce" providerId="LiveId" clId="{6D7A1901-D99B-44C7-86A8-FF71C66B999D}" dt="2024-05-01T21:08:09.746" v="773" actId="20577"/>
          <ac:spMkLst>
            <pc:docMk/>
            <pc:sldMk cId="2803091109" sldId="601"/>
            <ac:spMk id="6" creationId="{5E63BD44-5E06-F8E9-C04A-D5B56211CFEE}"/>
          </ac:spMkLst>
        </pc:spChg>
        <pc:spChg chg="mod">
          <ac:chgData name="Thu Thao" userId="2c068e76ad5633ce" providerId="LiveId" clId="{6D7A1901-D99B-44C7-86A8-FF71C66B999D}" dt="2024-05-01T20:24:44.211" v="3"/>
          <ac:spMkLst>
            <pc:docMk/>
            <pc:sldMk cId="2803091109" sldId="601"/>
            <ac:spMk id="7" creationId="{00000000-0000-0000-0000-000000000000}"/>
          </ac:spMkLst>
        </pc:spChg>
      </pc:sldChg>
      <pc:sldChg chg="addSp delSp modSp mod">
        <pc:chgData name="Thu Thao" userId="2c068e76ad5633ce" providerId="LiveId" clId="{6D7A1901-D99B-44C7-86A8-FF71C66B999D}" dt="2024-05-01T21:08:57.686" v="788"/>
        <pc:sldMkLst>
          <pc:docMk/>
          <pc:sldMk cId="1423477605" sldId="623"/>
        </pc:sldMkLst>
        <pc:spChg chg="del">
          <ac:chgData name="Thu Thao" userId="2c068e76ad5633ce" providerId="LiveId" clId="{6D7A1901-D99B-44C7-86A8-FF71C66B999D}" dt="2024-05-01T20:41:00.250" v="441" actId="478"/>
          <ac:spMkLst>
            <pc:docMk/>
            <pc:sldMk cId="1423477605" sldId="623"/>
            <ac:spMk id="2" creationId="{B4B3E2C5-64A3-9539-44A8-736B2A56D06D}"/>
          </ac:spMkLst>
        </pc:spChg>
        <pc:spChg chg="add mod">
          <ac:chgData name="Thu Thao" userId="2c068e76ad5633ce" providerId="LiveId" clId="{6D7A1901-D99B-44C7-86A8-FF71C66B999D}" dt="2024-05-01T20:41:00.572" v="442"/>
          <ac:spMkLst>
            <pc:docMk/>
            <pc:sldMk cId="1423477605" sldId="623"/>
            <ac:spMk id="3" creationId="{EFB147A3-4172-C7C1-60FA-C40EA33CA328}"/>
          </ac:spMkLst>
        </pc:spChg>
        <pc:spChg chg="mod">
          <ac:chgData name="Thu Thao" userId="2c068e76ad5633ce" providerId="LiveId" clId="{6D7A1901-D99B-44C7-86A8-FF71C66B999D}" dt="2024-05-01T21:08:57.686" v="788"/>
          <ac:spMkLst>
            <pc:docMk/>
            <pc:sldMk cId="1423477605" sldId="623"/>
            <ac:spMk id="6" creationId="{5E63BD44-5E06-F8E9-C04A-D5B56211CFEE}"/>
          </ac:spMkLst>
        </pc:spChg>
        <pc:spChg chg="mod">
          <ac:chgData name="Thu Thao" userId="2c068e76ad5633ce" providerId="LiveId" clId="{6D7A1901-D99B-44C7-86A8-FF71C66B999D}" dt="2024-05-01T20:24:44.211" v="3"/>
          <ac:spMkLst>
            <pc:docMk/>
            <pc:sldMk cId="1423477605" sldId="623"/>
            <ac:spMk id="7" creationId="{00000000-0000-0000-0000-000000000000}"/>
          </ac:spMkLst>
        </pc:spChg>
      </pc:sldChg>
      <pc:sldChg chg="modSp mod ord">
        <pc:chgData name="Thu Thao" userId="2c068e76ad5633ce" providerId="LiveId" clId="{6D7A1901-D99B-44C7-86A8-FF71C66B999D}" dt="2024-05-01T21:11:15.637" v="847"/>
        <pc:sldMkLst>
          <pc:docMk/>
          <pc:sldMk cId="3692549672" sldId="635"/>
        </pc:sldMkLst>
        <pc:spChg chg="mod">
          <ac:chgData name="Thu Thao" userId="2c068e76ad5633ce" providerId="LiveId" clId="{6D7A1901-D99B-44C7-86A8-FF71C66B999D}" dt="2024-05-01T21:08:33.808" v="778"/>
          <ac:spMkLst>
            <pc:docMk/>
            <pc:sldMk cId="3692549672" sldId="635"/>
            <ac:spMk id="6" creationId="{5E63BD44-5E06-F8E9-C04A-D5B56211CFEE}"/>
          </ac:spMkLst>
        </pc:spChg>
        <pc:spChg chg="mod">
          <ac:chgData name="Thu Thao" userId="2c068e76ad5633ce" providerId="LiveId" clId="{6D7A1901-D99B-44C7-86A8-FF71C66B999D}" dt="2024-05-01T20:24:44.211" v="3"/>
          <ac:spMkLst>
            <pc:docMk/>
            <pc:sldMk cId="3692549672" sldId="635"/>
            <ac:spMk id="7" creationId="{00000000-0000-0000-0000-000000000000}"/>
          </ac:spMkLst>
        </pc:spChg>
        <pc:spChg chg="mod">
          <ac:chgData name="Thu Thao" userId="2c068e76ad5633ce" providerId="LiveId" clId="{6D7A1901-D99B-44C7-86A8-FF71C66B999D}" dt="2024-05-01T21:00:11.390" v="692" actId="1076"/>
          <ac:spMkLst>
            <pc:docMk/>
            <pc:sldMk cId="3692549672" sldId="635"/>
            <ac:spMk id="8" creationId="{4FC08806-1E25-A3AF-0E32-2C5615ED0F95}"/>
          </ac:spMkLst>
        </pc:spChg>
      </pc:sldChg>
      <pc:sldChg chg="addSp delSp modSp mod">
        <pc:chgData name="Thu Thao" userId="2c068e76ad5633ce" providerId="LiveId" clId="{6D7A1901-D99B-44C7-86A8-FF71C66B999D}" dt="2024-05-01T20:40:54.629" v="440" actId="1076"/>
        <pc:sldMkLst>
          <pc:docMk/>
          <pc:sldMk cId="1269719116" sldId="639"/>
        </pc:sldMkLst>
        <pc:spChg chg="add mod">
          <ac:chgData name="Thu Thao" userId="2c068e76ad5633ce" providerId="LiveId" clId="{6D7A1901-D99B-44C7-86A8-FF71C66B999D}" dt="2024-05-01T20:40:50.469" v="439"/>
          <ac:spMkLst>
            <pc:docMk/>
            <pc:sldMk cId="1269719116" sldId="639"/>
            <ac:spMk id="2" creationId="{D21EA7CF-1417-C423-987E-CA056D5E8281}"/>
          </ac:spMkLst>
        </pc:spChg>
        <pc:spChg chg="del">
          <ac:chgData name="Thu Thao" userId="2c068e76ad5633ce" providerId="LiveId" clId="{6D7A1901-D99B-44C7-86A8-FF71C66B999D}" dt="2024-05-01T20:40:50.111" v="438" actId="478"/>
          <ac:spMkLst>
            <pc:docMk/>
            <pc:sldMk cId="1269719116" sldId="639"/>
            <ac:spMk id="3" creationId="{4BDE5D5D-46B2-5DB0-D949-11587F5ABF48}"/>
          </ac:spMkLst>
        </pc:spChg>
        <pc:spChg chg="mod">
          <ac:chgData name="Thu Thao" userId="2c068e76ad5633ce" providerId="LiveId" clId="{6D7A1901-D99B-44C7-86A8-FF71C66B999D}" dt="2024-05-01T20:40:54.629" v="440" actId="1076"/>
          <ac:spMkLst>
            <pc:docMk/>
            <pc:sldMk cId="1269719116" sldId="639"/>
            <ac:spMk id="6" creationId="{5E63BD44-5E06-F8E9-C04A-D5B56211CFEE}"/>
          </ac:spMkLst>
        </pc:spChg>
        <pc:spChg chg="mod">
          <ac:chgData name="Thu Thao" userId="2c068e76ad5633ce" providerId="LiveId" clId="{6D7A1901-D99B-44C7-86A8-FF71C66B999D}" dt="2024-05-01T20:24:44.211" v="3"/>
          <ac:spMkLst>
            <pc:docMk/>
            <pc:sldMk cId="1269719116" sldId="639"/>
            <ac:spMk id="7" creationId="{00000000-0000-0000-0000-000000000000}"/>
          </ac:spMkLst>
        </pc:spChg>
      </pc:sldChg>
      <pc:sldChg chg="modSp del">
        <pc:chgData name="Thu Thao" userId="2c068e76ad5633ce" providerId="LiveId" clId="{6D7A1901-D99B-44C7-86A8-FF71C66B999D}" dt="2024-05-01T20:38:36.531" v="410" actId="47"/>
        <pc:sldMkLst>
          <pc:docMk/>
          <pc:sldMk cId="2690164222" sldId="656"/>
        </pc:sldMkLst>
        <pc:spChg chg="mod">
          <ac:chgData name="Thu Thao" userId="2c068e76ad5633ce" providerId="LiveId" clId="{6D7A1901-D99B-44C7-86A8-FF71C66B999D}" dt="2024-05-01T20:24:44.211" v="3"/>
          <ac:spMkLst>
            <pc:docMk/>
            <pc:sldMk cId="2690164222" sldId="656"/>
            <ac:spMk id="7" creationId="{00000000-0000-0000-0000-000000000000}"/>
          </ac:spMkLst>
        </pc:spChg>
      </pc:sldChg>
      <pc:sldChg chg="modSp del">
        <pc:chgData name="Thu Thao" userId="2c068e76ad5633ce" providerId="LiveId" clId="{6D7A1901-D99B-44C7-86A8-FF71C66B999D}" dt="2024-05-01T20:59:35.915" v="689" actId="47"/>
        <pc:sldMkLst>
          <pc:docMk/>
          <pc:sldMk cId="826633404" sldId="657"/>
        </pc:sldMkLst>
        <pc:spChg chg="mod">
          <ac:chgData name="Thu Thao" userId="2c068e76ad5633ce" providerId="LiveId" clId="{6D7A1901-D99B-44C7-86A8-FF71C66B999D}" dt="2024-05-01T20:24:44.211" v="3"/>
          <ac:spMkLst>
            <pc:docMk/>
            <pc:sldMk cId="826633404" sldId="657"/>
            <ac:spMk id="7" creationId="{00000000-0000-0000-0000-000000000000}"/>
          </ac:spMkLst>
        </pc:spChg>
      </pc:sldChg>
      <pc:sldChg chg="modSp del">
        <pc:chgData name="Thu Thao" userId="2c068e76ad5633ce" providerId="LiveId" clId="{6D7A1901-D99B-44C7-86A8-FF71C66B999D}" dt="2024-05-01T20:42:32.069" v="461" actId="47"/>
        <pc:sldMkLst>
          <pc:docMk/>
          <pc:sldMk cId="558286650" sldId="658"/>
        </pc:sldMkLst>
        <pc:spChg chg="mod">
          <ac:chgData name="Thu Thao" userId="2c068e76ad5633ce" providerId="LiveId" clId="{6D7A1901-D99B-44C7-86A8-FF71C66B999D}" dt="2024-05-01T20:24:44.211" v="3"/>
          <ac:spMkLst>
            <pc:docMk/>
            <pc:sldMk cId="558286650" sldId="658"/>
            <ac:spMk id="7" creationId="{00000000-0000-0000-0000-000000000000}"/>
          </ac:spMkLst>
        </pc:spChg>
      </pc:sldChg>
      <pc:sldChg chg="modSp del">
        <pc:chgData name="Thu Thao" userId="2c068e76ad5633ce" providerId="LiveId" clId="{6D7A1901-D99B-44C7-86A8-FF71C66B999D}" dt="2024-05-01T20:42:32.590" v="462" actId="47"/>
        <pc:sldMkLst>
          <pc:docMk/>
          <pc:sldMk cId="2547683176" sldId="659"/>
        </pc:sldMkLst>
        <pc:spChg chg="mod">
          <ac:chgData name="Thu Thao" userId="2c068e76ad5633ce" providerId="LiveId" clId="{6D7A1901-D99B-44C7-86A8-FF71C66B999D}" dt="2024-05-01T20:24:44.211" v="3"/>
          <ac:spMkLst>
            <pc:docMk/>
            <pc:sldMk cId="2547683176" sldId="659"/>
            <ac:spMk id="7" creationId="{00000000-0000-0000-0000-000000000000}"/>
          </ac:spMkLst>
        </pc:spChg>
      </pc:sldChg>
      <pc:sldChg chg="modSp mod">
        <pc:chgData name="Thu Thao" userId="2c068e76ad5633ce" providerId="LiveId" clId="{6D7A1901-D99B-44C7-86A8-FF71C66B999D}" dt="2024-05-01T20:44:04.478" v="482"/>
        <pc:sldMkLst>
          <pc:docMk/>
          <pc:sldMk cId="562444318" sldId="660"/>
        </pc:sldMkLst>
        <pc:spChg chg="mod">
          <ac:chgData name="Thu Thao" userId="2c068e76ad5633ce" providerId="LiveId" clId="{6D7A1901-D99B-44C7-86A8-FF71C66B999D}" dt="2024-05-01T20:43:55.256" v="480" actId="14100"/>
          <ac:spMkLst>
            <pc:docMk/>
            <pc:sldMk cId="562444318" sldId="660"/>
            <ac:spMk id="2" creationId="{EECE2035-9324-1AC9-F03C-69453C4A0319}"/>
          </ac:spMkLst>
        </pc:spChg>
        <pc:spChg chg="mod">
          <ac:chgData name="Thu Thao" userId="2c068e76ad5633ce" providerId="LiveId" clId="{6D7A1901-D99B-44C7-86A8-FF71C66B999D}" dt="2024-05-01T20:44:04.478" v="482"/>
          <ac:spMkLst>
            <pc:docMk/>
            <pc:sldMk cId="562444318" sldId="660"/>
            <ac:spMk id="6" creationId="{5E63BD44-5E06-F8E9-C04A-D5B56211CFEE}"/>
          </ac:spMkLst>
        </pc:spChg>
        <pc:spChg chg="mod">
          <ac:chgData name="Thu Thao" userId="2c068e76ad5633ce" providerId="LiveId" clId="{6D7A1901-D99B-44C7-86A8-FF71C66B999D}" dt="2024-05-01T20:24:44.211" v="3"/>
          <ac:spMkLst>
            <pc:docMk/>
            <pc:sldMk cId="562444318" sldId="660"/>
            <ac:spMk id="7" creationId="{00000000-0000-0000-0000-000000000000}"/>
          </ac:spMkLst>
        </pc:spChg>
      </pc:sldChg>
      <pc:sldChg chg="modSp del">
        <pc:chgData name="Thu Thao" userId="2c068e76ad5633ce" providerId="LiveId" clId="{6D7A1901-D99B-44C7-86A8-FF71C66B999D}" dt="2024-05-01T20:44:27.060" v="492" actId="47"/>
        <pc:sldMkLst>
          <pc:docMk/>
          <pc:sldMk cId="662974971" sldId="661"/>
        </pc:sldMkLst>
        <pc:spChg chg="mod">
          <ac:chgData name="Thu Thao" userId="2c068e76ad5633ce" providerId="LiveId" clId="{6D7A1901-D99B-44C7-86A8-FF71C66B999D}" dt="2024-05-01T20:24:44.211" v="3"/>
          <ac:spMkLst>
            <pc:docMk/>
            <pc:sldMk cId="662974971" sldId="661"/>
            <ac:spMk id="7" creationId="{00000000-0000-0000-0000-000000000000}"/>
          </ac:spMkLst>
        </pc:spChg>
      </pc:sldChg>
      <pc:sldChg chg="addSp delSp modSp mod">
        <pc:chgData name="Thu Thao" userId="2c068e76ad5633ce" providerId="LiveId" clId="{6D7A1901-D99B-44C7-86A8-FF71C66B999D}" dt="2024-05-01T21:06:34.602" v="736" actId="12"/>
        <pc:sldMkLst>
          <pc:docMk/>
          <pc:sldMk cId="696678173" sldId="662"/>
        </pc:sldMkLst>
        <pc:spChg chg="add mod">
          <ac:chgData name="Thu Thao" userId="2c068e76ad5633ce" providerId="LiveId" clId="{6D7A1901-D99B-44C7-86A8-FF71C66B999D}" dt="2024-05-01T20:49:46.937" v="526" actId="20577"/>
          <ac:spMkLst>
            <pc:docMk/>
            <pc:sldMk cId="696678173" sldId="662"/>
            <ac:spMk id="2" creationId="{25F9FA14-F9E4-C8B0-339A-B37915266845}"/>
          </ac:spMkLst>
        </pc:spChg>
        <pc:spChg chg="mod">
          <ac:chgData name="Thu Thao" userId="2c068e76ad5633ce" providerId="LiveId" clId="{6D7A1901-D99B-44C7-86A8-FF71C66B999D}" dt="2024-05-01T21:06:34.602" v="736" actId="12"/>
          <ac:spMkLst>
            <pc:docMk/>
            <pc:sldMk cId="696678173" sldId="662"/>
            <ac:spMk id="6" creationId="{5E63BD44-5E06-F8E9-C04A-D5B56211CFEE}"/>
          </ac:spMkLst>
        </pc:spChg>
        <pc:spChg chg="mod">
          <ac:chgData name="Thu Thao" userId="2c068e76ad5633ce" providerId="LiveId" clId="{6D7A1901-D99B-44C7-86A8-FF71C66B999D}" dt="2024-05-01T20:24:44.211" v="3"/>
          <ac:spMkLst>
            <pc:docMk/>
            <pc:sldMk cId="696678173" sldId="662"/>
            <ac:spMk id="7" creationId="{00000000-0000-0000-0000-000000000000}"/>
          </ac:spMkLst>
        </pc:spChg>
        <pc:spChg chg="del">
          <ac:chgData name="Thu Thao" userId="2c068e76ad5633ce" providerId="LiveId" clId="{6D7A1901-D99B-44C7-86A8-FF71C66B999D}" dt="2024-05-01T20:49:37.750" v="502" actId="478"/>
          <ac:spMkLst>
            <pc:docMk/>
            <pc:sldMk cId="696678173" sldId="662"/>
            <ac:spMk id="8" creationId="{4FC08806-1E25-A3AF-0E32-2C5615ED0F95}"/>
          </ac:spMkLst>
        </pc:spChg>
      </pc:sldChg>
      <pc:sldChg chg="delSp modSp del mod">
        <pc:chgData name="Thu Thao" userId="2c068e76ad5633ce" providerId="LiveId" clId="{6D7A1901-D99B-44C7-86A8-FF71C66B999D}" dt="2024-05-01T20:50:28.450" v="531" actId="47"/>
        <pc:sldMkLst>
          <pc:docMk/>
          <pc:sldMk cId="2826706240" sldId="663"/>
        </pc:sldMkLst>
        <pc:spChg chg="mod">
          <ac:chgData name="Thu Thao" userId="2c068e76ad5633ce" providerId="LiveId" clId="{6D7A1901-D99B-44C7-86A8-FF71C66B999D}" dt="2024-05-01T20:24:44.211" v="3"/>
          <ac:spMkLst>
            <pc:docMk/>
            <pc:sldMk cId="2826706240" sldId="663"/>
            <ac:spMk id="7" creationId="{00000000-0000-0000-0000-000000000000}"/>
          </ac:spMkLst>
        </pc:spChg>
        <pc:spChg chg="del">
          <ac:chgData name="Thu Thao" userId="2c068e76ad5633ce" providerId="LiveId" clId="{6D7A1901-D99B-44C7-86A8-FF71C66B999D}" dt="2024-05-01T20:50:23.951" v="530" actId="478"/>
          <ac:spMkLst>
            <pc:docMk/>
            <pc:sldMk cId="2826706240" sldId="663"/>
            <ac:spMk id="8" creationId="{4FC08806-1E25-A3AF-0E32-2C5615ED0F95}"/>
          </ac:spMkLst>
        </pc:spChg>
      </pc:sldChg>
      <pc:sldChg chg="addSp delSp modSp mod">
        <pc:chgData name="Thu Thao" userId="2c068e76ad5633ce" providerId="LiveId" clId="{6D7A1901-D99B-44C7-86A8-FF71C66B999D}" dt="2024-05-01T20:52:16.470" v="568" actId="403"/>
        <pc:sldMkLst>
          <pc:docMk/>
          <pc:sldMk cId="835498825" sldId="664"/>
        </pc:sldMkLst>
        <pc:spChg chg="add mod">
          <ac:chgData name="Thu Thao" userId="2c068e76ad5633ce" providerId="LiveId" clId="{6D7A1901-D99B-44C7-86A8-FF71C66B999D}" dt="2024-05-01T20:51:58.661" v="565" actId="14100"/>
          <ac:spMkLst>
            <pc:docMk/>
            <pc:sldMk cId="835498825" sldId="664"/>
            <ac:spMk id="2" creationId="{E9690487-DEFF-3D12-3DC9-31FE584D6A53}"/>
          </ac:spMkLst>
        </pc:spChg>
        <pc:spChg chg="mod">
          <ac:chgData name="Thu Thao" userId="2c068e76ad5633ce" providerId="LiveId" clId="{6D7A1901-D99B-44C7-86A8-FF71C66B999D}" dt="2024-05-01T20:52:16.470" v="568" actId="403"/>
          <ac:spMkLst>
            <pc:docMk/>
            <pc:sldMk cId="835498825" sldId="664"/>
            <ac:spMk id="6" creationId="{5E63BD44-5E06-F8E9-C04A-D5B56211CFEE}"/>
          </ac:spMkLst>
        </pc:spChg>
        <pc:spChg chg="mod">
          <ac:chgData name="Thu Thao" userId="2c068e76ad5633ce" providerId="LiveId" clId="{6D7A1901-D99B-44C7-86A8-FF71C66B999D}" dt="2024-05-01T20:24:44.211" v="3"/>
          <ac:spMkLst>
            <pc:docMk/>
            <pc:sldMk cId="835498825" sldId="664"/>
            <ac:spMk id="7" creationId="{00000000-0000-0000-0000-000000000000}"/>
          </ac:spMkLst>
        </pc:spChg>
        <pc:spChg chg="del">
          <ac:chgData name="Thu Thao" userId="2c068e76ad5633ce" providerId="LiveId" clId="{6D7A1901-D99B-44C7-86A8-FF71C66B999D}" dt="2024-05-01T20:51:40.548" v="556" actId="478"/>
          <ac:spMkLst>
            <pc:docMk/>
            <pc:sldMk cId="835498825" sldId="664"/>
            <ac:spMk id="8" creationId="{4FC08806-1E25-A3AF-0E32-2C5615ED0F95}"/>
          </ac:spMkLst>
        </pc:spChg>
      </pc:sldChg>
      <pc:sldChg chg="addSp delSp modSp mod">
        <pc:chgData name="Thu Thao" userId="2c068e76ad5633ce" providerId="LiveId" clId="{6D7A1901-D99B-44C7-86A8-FF71C66B999D}" dt="2024-05-01T20:53:02.506" v="579" actId="1076"/>
        <pc:sldMkLst>
          <pc:docMk/>
          <pc:sldMk cId="2791996216" sldId="665"/>
        </pc:sldMkLst>
        <pc:spChg chg="add mod">
          <ac:chgData name="Thu Thao" userId="2c068e76ad5633ce" providerId="LiveId" clId="{6D7A1901-D99B-44C7-86A8-FF71C66B999D}" dt="2024-05-01T20:53:02.506" v="579" actId="1076"/>
          <ac:spMkLst>
            <pc:docMk/>
            <pc:sldMk cId="2791996216" sldId="665"/>
            <ac:spMk id="2" creationId="{7DA706D1-44A0-C489-6137-7585F18C8524}"/>
          </ac:spMkLst>
        </pc:spChg>
        <pc:spChg chg="mod">
          <ac:chgData name="Thu Thao" userId="2c068e76ad5633ce" providerId="LiveId" clId="{6D7A1901-D99B-44C7-86A8-FF71C66B999D}" dt="2024-05-01T20:52:51.345" v="576" actId="403"/>
          <ac:spMkLst>
            <pc:docMk/>
            <pc:sldMk cId="2791996216" sldId="665"/>
            <ac:spMk id="6" creationId="{5E63BD44-5E06-F8E9-C04A-D5B56211CFEE}"/>
          </ac:spMkLst>
        </pc:spChg>
        <pc:spChg chg="mod">
          <ac:chgData name="Thu Thao" userId="2c068e76ad5633ce" providerId="LiveId" clId="{6D7A1901-D99B-44C7-86A8-FF71C66B999D}" dt="2024-05-01T20:24:44.211" v="3"/>
          <ac:spMkLst>
            <pc:docMk/>
            <pc:sldMk cId="2791996216" sldId="665"/>
            <ac:spMk id="7" creationId="{00000000-0000-0000-0000-000000000000}"/>
          </ac:spMkLst>
        </pc:spChg>
        <pc:spChg chg="del">
          <ac:chgData name="Thu Thao" userId="2c068e76ad5633ce" providerId="LiveId" clId="{6D7A1901-D99B-44C7-86A8-FF71C66B999D}" dt="2024-05-01T20:52:59.424" v="577" actId="478"/>
          <ac:spMkLst>
            <pc:docMk/>
            <pc:sldMk cId="2791996216" sldId="665"/>
            <ac:spMk id="8" creationId="{4FC08806-1E25-A3AF-0E32-2C5615ED0F95}"/>
          </ac:spMkLst>
        </pc:spChg>
      </pc:sldChg>
      <pc:sldChg chg="addSp delSp modSp del mod">
        <pc:chgData name="Thu Thao" userId="2c068e76ad5633ce" providerId="LiveId" clId="{6D7A1901-D99B-44C7-86A8-FF71C66B999D}" dt="2024-05-01T20:58:05.234" v="683" actId="47"/>
        <pc:sldMkLst>
          <pc:docMk/>
          <pc:sldMk cId="1172923644" sldId="666"/>
        </pc:sldMkLst>
        <pc:spChg chg="add mod">
          <ac:chgData name="Thu Thao" userId="2c068e76ad5633ce" providerId="LiveId" clId="{6D7A1901-D99B-44C7-86A8-FF71C66B999D}" dt="2024-05-01T20:55:27.985" v="598" actId="20577"/>
          <ac:spMkLst>
            <pc:docMk/>
            <pc:sldMk cId="1172923644" sldId="666"/>
            <ac:spMk id="2" creationId="{3FA1C1D2-B5F8-5BF1-0158-D4157F735A6F}"/>
          </ac:spMkLst>
        </pc:spChg>
        <pc:spChg chg="mod">
          <ac:chgData name="Thu Thao" userId="2c068e76ad5633ce" providerId="LiveId" clId="{6D7A1901-D99B-44C7-86A8-FF71C66B999D}" dt="2024-05-01T20:24:44.211" v="3"/>
          <ac:spMkLst>
            <pc:docMk/>
            <pc:sldMk cId="1172923644" sldId="666"/>
            <ac:spMk id="7" creationId="{00000000-0000-0000-0000-000000000000}"/>
          </ac:spMkLst>
        </pc:spChg>
        <pc:spChg chg="del">
          <ac:chgData name="Thu Thao" userId="2c068e76ad5633ce" providerId="LiveId" clId="{6D7A1901-D99B-44C7-86A8-FF71C66B999D}" dt="2024-05-01T20:55:24.480" v="591" actId="478"/>
          <ac:spMkLst>
            <pc:docMk/>
            <pc:sldMk cId="1172923644" sldId="666"/>
            <ac:spMk id="8" creationId="{4FC08806-1E25-A3AF-0E32-2C5615ED0F95}"/>
          </ac:spMkLst>
        </pc:spChg>
      </pc:sldChg>
      <pc:sldChg chg="modSp add del mod">
        <pc:chgData name="Thu Thao" userId="2c068e76ad5633ce" providerId="LiveId" clId="{6D7A1901-D99B-44C7-86A8-FF71C66B999D}" dt="2024-05-01T21:02:19.492" v="708" actId="47"/>
        <pc:sldMkLst>
          <pc:docMk/>
          <pc:sldMk cId="1699733975" sldId="667"/>
        </pc:sldMkLst>
        <pc:spChg chg="mod">
          <ac:chgData name="Thu Thao" userId="2c068e76ad5633ce" providerId="LiveId" clId="{6D7A1901-D99B-44C7-86A8-FF71C66B999D}" dt="2024-05-01T21:00:26.909" v="695" actId="255"/>
          <ac:spMkLst>
            <pc:docMk/>
            <pc:sldMk cId="1699733975" sldId="667"/>
            <ac:spMk id="6" creationId="{5E63BD44-5E06-F8E9-C04A-D5B56211CFEE}"/>
          </ac:spMkLst>
        </pc:spChg>
        <pc:spChg chg="mod">
          <ac:chgData name="Thu Thao" userId="2c068e76ad5633ce" providerId="LiveId" clId="{6D7A1901-D99B-44C7-86A8-FF71C66B999D}" dt="2024-05-01T21:00:18.994" v="693" actId="14100"/>
          <ac:spMkLst>
            <pc:docMk/>
            <pc:sldMk cId="1699733975" sldId="667"/>
            <ac:spMk id="8" creationId="{4FC08806-1E25-A3AF-0E32-2C5615ED0F95}"/>
          </ac:spMkLst>
        </pc:spChg>
      </pc:sldChg>
      <pc:sldChg chg="modSp add del mod">
        <pc:chgData name="Thu Thao" userId="2c068e76ad5633ce" providerId="LiveId" clId="{6D7A1901-D99B-44C7-86A8-FF71C66B999D}" dt="2024-05-01T21:02:24.671" v="709" actId="47"/>
        <pc:sldMkLst>
          <pc:docMk/>
          <pc:sldMk cId="2491377484" sldId="668"/>
        </pc:sldMkLst>
        <pc:spChg chg="mod">
          <ac:chgData name="Thu Thao" userId="2c068e76ad5633ce" providerId="LiveId" clId="{6D7A1901-D99B-44C7-86A8-FF71C66B999D}" dt="2024-05-01T20:36:19.557" v="375" actId="20577"/>
          <ac:spMkLst>
            <pc:docMk/>
            <pc:sldMk cId="2491377484" sldId="668"/>
            <ac:spMk id="8" creationId="{4FC08806-1E25-A3AF-0E32-2C5615ED0F95}"/>
          </ac:spMkLst>
        </pc:spChg>
      </pc:sldChg>
      <pc:sldChg chg="modSp add mod">
        <pc:chgData name="Thu Thao" userId="2c068e76ad5633ce" providerId="LiveId" clId="{6D7A1901-D99B-44C7-86A8-FF71C66B999D}" dt="2024-05-01T20:38:31.315" v="409"/>
        <pc:sldMkLst>
          <pc:docMk/>
          <pc:sldMk cId="2394798174" sldId="669"/>
        </pc:sldMkLst>
        <pc:spChg chg="mod">
          <ac:chgData name="Thu Thao" userId="2c068e76ad5633ce" providerId="LiveId" clId="{6D7A1901-D99B-44C7-86A8-FF71C66B999D}" dt="2024-05-01T20:38:31.315" v="409"/>
          <ac:spMkLst>
            <pc:docMk/>
            <pc:sldMk cId="2394798174" sldId="669"/>
            <ac:spMk id="2" creationId="{EAE0F353-07AC-2862-6EC4-58AD99C108FE}"/>
          </ac:spMkLst>
        </pc:spChg>
        <pc:spChg chg="mod">
          <ac:chgData name="Thu Thao" userId="2c068e76ad5633ce" providerId="LiveId" clId="{6D7A1901-D99B-44C7-86A8-FF71C66B999D}" dt="2024-05-01T20:38:21.667" v="408" actId="20577"/>
          <ac:spMkLst>
            <pc:docMk/>
            <pc:sldMk cId="2394798174" sldId="669"/>
            <ac:spMk id="8" creationId="{4FC08806-1E25-A3AF-0E32-2C5615ED0F95}"/>
          </ac:spMkLst>
        </pc:spChg>
      </pc:sldChg>
      <pc:sldChg chg="modSp add mod">
        <pc:chgData name="Thu Thao" userId="2c068e76ad5633ce" providerId="LiveId" clId="{6D7A1901-D99B-44C7-86A8-FF71C66B999D}" dt="2024-05-01T20:40:36.351" v="435" actId="1076"/>
        <pc:sldMkLst>
          <pc:docMk/>
          <pc:sldMk cId="2220417322" sldId="670"/>
        </pc:sldMkLst>
        <pc:spChg chg="mod">
          <ac:chgData name="Thu Thao" userId="2c068e76ad5633ce" providerId="LiveId" clId="{6D7A1901-D99B-44C7-86A8-FF71C66B999D}" dt="2024-05-01T20:40:36.351" v="435" actId="1076"/>
          <ac:spMkLst>
            <pc:docMk/>
            <pc:sldMk cId="2220417322" sldId="670"/>
            <ac:spMk id="6" creationId="{5E63BD44-5E06-F8E9-C04A-D5B56211CFEE}"/>
          </ac:spMkLst>
        </pc:spChg>
        <pc:spChg chg="mod">
          <ac:chgData name="Thu Thao" userId="2c068e76ad5633ce" providerId="LiveId" clId="{6D7A1901-D99B-44C7-86A8-FF71C66B999D}" dt="2024-05-01T20:40:03.314" v="430" actId="20577"/>
          <ac:spMkLst>
            <pc:docMk/>
            <pc:sldMk cId="2220417322" sldId="670"/>
            <ac:spMk id="8" creationId="{4FC08806-1E25-A3AF-0E32-2C5615ED0F95}"/>
          </ac:spMkLst>
        </pc:spChg>
      </pc:sldChg>
      <pc:sldChg chg="modSp add mod">
        <pc:chgData name="Thu Thao" userId="2c068e76ad5633ce" providerId="LiveId" clId="{6D7A1901-D99B-44C7-86A8-FF71C66B999D}" dt="2024-05-01T21:03:29.346" v="711" actId="1076"/>
        <pc:sldMkLst>
          <pc:docMk/>
          <pc:sldMk cId="202854232" sldId="671"/>
        </pc:sldMkLst>
        <pc:spChg chg="mod">
          <ac:chgData name="Thu Thao" userId="2c068e76ad5633ce" providerId="LiveId" clId="{6D7A1901-D99B-44C7-86A8-FF71C66B999D}" dt="2024-05-01T20:42:08.008" v="457" actId="20577"/>
          <ac:spMkLst>
            <pc:docMk/>
            <pc:sldMk cId="202854232" sldId="671"/>
            <ac:spMk id="2" creationId="{306C5E04-B4E0-5CB1-4C8C-3F4AA9C27FB3}"/>
          </ac:spMkLst>
        </pc:spChg>
        <pc:spChg chg="mod">
          <ac:chgData name="Thu Thao" userId="2c068e76ad5633ce" providerId="LiveId" clId="{6D7A1901-D99B-44C7-86A8-FF71C66B999D}" dt="2024-05-01T21:03:29.346" v="711" actId="1076"/>
          <ac:spMkLst>
            <pc:docMk/>
            <pc:sldMk cId="202854232" sldId="671"/>
            <ac:spMk id="6" creationId="{5E63BD44-5E06-F8E9-C04A-D5B56211CFEE}"/>
          </ac:spMkLst>
        </pc:spChg>
      </pc:sldChg>
      <pc:sldChg chg="add del">
        <pc:chgData name="Thu Thao" userId="2c068e76ad5633ce" providerId="LiveId" clId="{6D7A1901-D99B-44C7-86A8-FF71C66B999D}" dt="2024-05-01T20:42:29.694" v="460" actId="47"/>
        <pc:sldMkLst>
          <pc:docMk/>
          <pc:sldMk cId="701752893" sldId="672"/>
        </pc:sldMkLst>
      </pc:sldChg>
      <pc:sldChg chg="modSp add mod">
        <pc:chgData name="Thu Thao" userId="2c068e76ad5633ce" providerId="LiveId" clId="{6D7A1901-D99B-44C7-86A8-FF71C66B999D}" dt="2024-05-01T20:44:33.149" v="493" actId="1076"/>
        <pc:sldMkLst>
          <pc:docMk/>
          <pc:sldMk cId="2485245969" sldId="672"/>
        </pc:sldMkLst>
        <pc:spChg chg="mod">
          <ac:chgData name="Thu Thao" userId="2c068e76ad5633ce" providerId="LiveId" clId="{6D7A1901-D99B-44C7-86A8-FF71C66B999D}" dt="2024-05-01T20:44:13.474" v="489" actId="20577"/>
          <ac:spMkLst>
            <pc:docMk/>
            <pc:sldMk cId="2485245969" sldId="672"/>
            <ac:spMk id="2" creationId="{EECE2035-9324-1AC9-F03C-69453C4A0319}"/>
          </ac:spMkLst>
        </pc:spChg>
        <pc:spChg chg="mod">
          <ac:chgData name="Thu Thao" userId="2c068e76ad5633ce" providerId="LiveId" clId="{6D7A1901-D99B-44C7-86A8-FF71C66B999D}" dt="2024-05-01T20:44:33.149" v="493" actId="1076"/>
          <ac:spMkLst>
            <pc:docMk/>
            <pc:sldMk cId="2485245969" sldId="672"/>
            <ac:spMk id="6" creationId="{5E63BD44-5E06-F8E9-C04A-D5B56211CFEE}"/>
          </ac:spMkLst>
        </pc:spChg>
      </pc:sldChg>
      <pc:sldChg chg="modSp add mod">
        <pc:chgData name="Thu Thao" userId="2c068e76ad5633ce" providerId="LiveId" clId="{6D7A1901-D99B-44C7-86A8-FF71C66B999D}" dt="2024-05-01T20:53:21.494" v="581"/>
        <pc:sldMkLst>
          <pc:docMk/>
          <pc:sldMk cId="1935039884" sldId="673"/>
        </pc:sldMkLst>
        <pc:spChg chg="mod">
          <ac:chgData name="Thu Thao" userId="2c068e76ad5633ce" providerId="LiveId" clId="{6D7A1901-D99B-44C7-86A8-FF71C66B999D}" dt="2024-05-01T20:53:21.494" v="581"/>
          <ac:spMkLst>
            <pc:docMk/>
            <pc:sldMk cId="1935039884" sldId="673"/>
            <ac:spMk id="6" creationId="{5E63BD44-5E06-F8E9-C04A-D5B56211CFEE}"/>
          </ac:spMkLst>
        </pc:spChg>
      </pc:sldChg>
      <pc:sldChg chg="modSp add mod">
        <pc:chgData name="Thu Thao" userId="2c068e76ad5633ce" providerId="LiveId" clId="{6D7A1901-D99B-44C7-86A8-FF71C66B999D}" dt="2024-05-01T21:07:40.587" v="768" actId="20577"/>
        <pc:sldMkLst>
          <pc:docMk/>
          <pc:sldMk cId="1466475404" sldId="674"/>
        </pc:sldMkLst>
        <pc:spChg chg="mod">
          <ac:chgData name="Thu Thao" userId="2c068e76ad5633ce" providerId="LiveId" clId="{6D7A1901-D99B-44C7-86A8-FF71C66B999D}" dt="2024-05-01T20:57:50.881" v="682" actId="14100"/>
          <ac:spMkLst>
            <pc:docMk/>
            <pc:sldMk cId="1466475404" sldId="674"/>
            <ac:spMk id="6" creationId="{5E63BD44-5E06-F8E9-C04A-D5B56211CFEE}"/>
          </ac:spMkLst>
        </pc:spChg>
        <pc:spChg chg="mod">
          <ac:chgData name="Thu Thao" userId="2c068e76ad5633ce" providerId="LiveId" clId="{6D7A1901-D99B-44C7-86A8-FF71C66B999D}" dt="2024-05-01T21:07:40.587" v="768" actId="20577"/>
          <ac:spMkLst>
            <pc:docMk/>
            <pc:sldMk cId="1466475404" sldId="674"/>
            <ac:spMk id="8" creationId="{4FC08806-1E25-A3AF-0E32-2C5615ED0F95}"/>
          </ac:spMkLst>
        </pc:spChg>
      </pc:sldChg>
      <pc:sldChg chg="modSp add mod">
        <pc:chgData name="Thu Thao" userId="2c068e76ad5633ce" providerId="LiveId" clId="{6D7A1901-D99B-44C7-86A8-FF71C66B999D}" dt="2024-05-01T21:11:47.100" v="848" actId="1076"/>
        <pc:sldMkLst>
          <pc:docMk/>
          <pc:sldMk cId="2171421781" sldId="675"/>
        </pc:sldMkLst>
        <pc:spChg chg="mod">
          <ac:chgData name="Thu Thao" userId="2c068e76ad5633ce" providerId="LiveId" clId="{6D7A1901-D99B-44C7-86A8-FF71C66B999D}" dt="2024-05-01T21:11:47.100" v="848" actId="1076"/>
          <ac:spMkLst>
            <pc:docMk/>
            <pc:sldMk cId="2171421781" sldId="675"/>
            <ac:spMk id="6" creationId="{5E63BD44-5E06-F8E9-C04A-D5B56211CFEE}"/>
          </ac:spMkLst>
        </pc:spChg>
        <pc:spChg chg="mod">
          <ac:chgData name="Thu Thao" userId="2c068e76ad5633ce" providerId="LiveId" clId="{6D7A1901-D99B-44C7-86A8-FF71C66B999D}" dt="2024-05-01T21:01:21.400" v="703" actId="14100"/>
          <ac:spMkLst>
            <pc:docMk/>
            <pc:sldMk cId="2171421781" sldId="675"/>
            <ac:spMk id="8" creationId="{4FC08806-1E25-A3AF-0E32-2C5615ED0F95}"/>
          </ac:spMkLst>
        </pc:spChg>
      </pc:sldChg>
      <pc:sldChg chg="modSp add mod">
        <pc:chgData name="Thu Thao" userId="2c068e76ad5633ce" providerId="LiveId" clId="{6D7A1901-D99B-44C7-86A8-FF71C66B999D}" dt="2024-05-01T21:11:54.885" v="849" actId="1076"/>
        <pc:sldMkLst>
          <pc:docMk/>
          <pc:sldMk cId="71203300" sldId="676"/>
        </pc:sldMkLst>
        <pc:spChg chg="mod">
          <ac:chgData name="Thu Thao" userId="2c068e76ad5633ce" providerId="LiveId" clId="{6D7A1901-D99B-44C7-86A8-FF71C66B999D}" dt="2024-05-01T21:11:54.885" v="849" actId="1076"/>
          <ac:spMkLst>
            <pc:docMk/>
            <pc:sldMk cId="71203300" sldId="676"/>
            <ac:spMk id="6" creationId="{5E63BD44-5E06-F8E9-C04A-D5B56211CFEE}"/>
          </ac:spMkLst>
        </pc:spChg>
      </pc:sldChg>
    </pc:docChg>
  </pc:docChgLst>
  <pc:docChgLst>
    <pc:chgData name="Thu Thao" userId="2c068e76ad5633ce" providerId="LiveId" clId="{A7A58A33-F994-46E2-984A-86381A18E54C}"/>
    <pc:docChg chg="undo custSel addSld delSld modSld">
      <pc:chgData name="Thu Thao" userId="2c068e76ad5633ce" providerId="LiveId" clId="{A7A58A33-F994-46E2-984A-86381A18E54C}" dt="2024-01-22T20:13:54.808" v="2629"/>
      <pc:docMkLst>
        <pc:docMk/>
      </pc:docMkLst>
      <pc:sldChg chg="modSp mod">
        <pc:chgData name="Thu Thao" userId="2c068e76ad5633ce" providerId="LiveId" clId="{A7A58A33-F994-46E2-984A-86381A18E54C}" dt="2024-01-22T20:13:54.808" v="2629"/>
        <pc:sldMkLst>
          <pc:docMk/>
          <pc:sldMk cId="4212956585" sldId="365"/>
        </pc:sldMkLst>
        <pc:spChg chg="mod">
          <ac:chgData name="Thu Thao" userId="2c068e76ad5633ce" providerId="LiveId" clId="{A7A58A33-F994-46E2-984A-86381A18E54C}" dt="2024-01-22T18:17:11.987" v="232" actId="1037"/>
          <ac:spMkLst>
            <pc:docMk/>
            <pc:sldMk cId="4212956585" sldId="365"/>
            <ac:spMk id="2" creationId="{F50181C0-7913-8B4C-0150-5C77C9E76DFE}"/>
          </ac:spMkLst>
        </pc:spChg>
        <pc:spChg chg="mod">
          <ac:chgData name="Thu Thao" userId="2c068e76ad5633ce" providerId="LiveId" clId="{A7A58A33-F994-46E2-984A-86381A18E54C}" dt="2024-01-22T20:11:10.370" v="2578" actId="1036"/>
          <ac:spMkLst>
            <pc:docMk/>
            <pc:sldMk cId="4212956585" sldId="365"/>
            <ac:spMk id="3" creationId="{2A6F0AEC-7045-303F-4720-B019078984CA}"/>
          </ac:spMkLst>
        </pc:spChg>
        <pc:graphicFrameChg chg="mod modGraphic">
          <ac:chgData name="Thu Thao" userId="2c068e76ad5633ce" providerId="LiveId" clId="{A7A58A33-F994-46E2-984A-86381A18E54C}" dt="2024-01-22T20:13:54.808" v="2629"/>
          <ac:graphicFrameMkLst>
            <pc:docMk/>
            <pc:sldMk cId="4212956585" sldId="365"/>
            <ac:graphicFrameMk id="14" creationId="{00000000-0000-0000-0000-000000000000}"/>
          </ac:graphicFrameMkLst>
        </pc:graphicFrameChg>
      </pc:sldChg>
      <pc:sldChg chg="modSp del mod">
        <pc:chgData name="Thu Thao" userId="2c068e76ad5633ce" providerId="LiveId" clId="{A7A58A33-F994-46E2-984A-86381A18E54C}" dt="2024-01-22T18:19:41.676" v="269" actId="47"/>
        <pc:sldMkLst>
          <pc:docMk/>
          <pc:sldMk cId="645601834" sldId="490"/>
        </pc:sldMkLst>
        <pc:spChg chg="mod">
          <ac:chgData name="Thu Thao" userId="2c068e76ad5633ce" providerId="LiveId" clId="{A7A58A33-F994-46E2-984A-86381A18E54C}" dt="2024-01-22T18:19:11.504" v="263" actId="1076"/>
          <ac:spMkLst>
            <pc:docMk/>
            <pc:sldMk cId="645601834" sldId="490"/>
            <ac:spMk id="6" creationId="{5E63BD44-5E06-F8E9-C04A-D5B56211CFEE}"/>
          </ac:spMkLst>
        </pc:spChg>
        <pc:spChg chg="mod">
          <ac:chgData name="Thu Thao" userId="2c068e76ad5633ce" providerId="LiveId" clId="{A7A58A33-F994-46E2-984A-86381A18E54C}" dt="2024-01-22T18:19:35.185" v="268" actId="6549"/>
          <ac:spMkLst>
            <pc:docMk/>
            <pc:sldMk cId="645601834" sldId="490"/>
            <ac:spMk id="8" creationId="{4FC08806-1E25-A3AF-0E32-2C5615ED0F95}"/>
          </ac:spMkLst>
        </pc:spChg>
      </pc:sldChg>
      <pc:sldChg chg="modSp add mod">
        <pc:chgData name="Thu Thao" userId="2c068e76ad5633ce" providerId="LiveId" clId="{A7A58A33-F994-46E2-984A-86381A18E54C}" dt="2024-01-22T19:55:57.991" v="2274" actId="179"/>
        <pc:sldMkLst>
          <pc:docMk/>
          <pc:sldMk cId="2899345430" sldId="490"/>
        </pc:sldMkLst>
        <pc:spChg chg="mod">
          <ac:chgData name="Thu Thao" userId="2c068e76ad5633ce" providerId="LiveId" clId="{A7A58A33-F994-46E2-984A-86381A18E54C}" dt="2024-01-22T19:55:57.991" v="2274" actId="179"/>
          <ac:spMkLst>
            <pc:docMk/>
            <pc:sldMk cId="2899345430" sldId="490"/>
            <ac:spMk id="6" creationId="{5E63BD44-5E06-F8E9-C04A-D5B56211CFEE}"/>
          </ac:spMkLst>
        </pc:spChg>
        <pc:spChg chg="mod">
          <ac:chgData name="Thu Thao" userId="2c068e76ad5633ce" providerId="LiveId" clId="{A7A58A33-F994-46E2-984A-86381A18E54C}" dt="2024-01-22T18:29:30.521" v="408" actId="14100"/>
          <ac:spMkLst>
            <pc:docMk/>
            <pc:sldMk cId="2899345430" sldId="490"/>
            <ac:spMk id="8" creationId="{4FC08806-1E25-A3AF-0E32-2C5615ED0F95}"/>
          </ac:spMkLst>
        </pc:spChg>
      </pc:sldChg>
      <pc:sldChg chg="modSp mod">
        <pc:chgData name="Thu Thao" userId="2c068e76ad5633ce" providerId="LiveId" clId="{A7A58A33-F994-46E2-984A-86381A18E54C}" dt="2024-01-22T20:02:09.004" v="2381" actId="1035"/>
        <pc:sldMkLst>
          <pc:docMk/>
          <pc:sldMk cId="2340192846" sldId="519"/>
        </pc:sldMkLst>
        <pc:spChg chg="mod">
          <ac:chgData name="Thu Thao" userId="2c068e76ad5633ce" providerId="LiveId" clId="{A7A58A33-F994-46E2-984A-86381A18E54C}" dt="2024-01-22T20:02:09.004" v="2381" actId="1035"/>
          <ac:spMkLst>
            <pc:docMk/>
            <pc:sldMk cId="2340192846" sldId="519"/>
            <ac:spMk id="6" creationId="{5E63BD44-5E06-F8E9-C04A-D5B56211CFEE}"/>
          </ac:spMkLst>
        </pc:spChg>
        <pc:spChg chg="mod">
          <ac:chgData name="Thu Thao" userId="2c068e76ad5633ce" providerId="LiveId" clId="{A7A58A33-F994-46E2-984A-86381A18E54C}" dt="2024-01-22T20:00:03.856" v="2347" actId="1035"/>
          <ac:spMkLst>
            <pc:docMk/>
            <pc:sldMk cId="2340192846" sldId="519"/>
            <ac:spMk id="8" creationId="{4FC08806-1E25-A3AF-0E32-2C5615ED0F95}"/>
          </ac:spMkLst>
        </pc:spChg>
      </pc:sldChg>
      <pc:sldChg chg="modSp mod">
        <pc:chgData name="Thu Thao" userId="2c068e76ad5633ce" providerId="LiveId" clId="{A7A58A33-F994-46E2-984A-86381A18E54C}" dt="2024-01-22T20:00:35.329" v="2351" actId="179"/>
        <pc:sldMkLst>
          <pc:docMk/>
          <pc:sldMk cId="646410701" sldId="520"/>
        </pc:sldMkLst>
        <pc:spChg chg="mod">
          <ac:chgData name="Thu Thao" userId="2c068e76ad5633ce" providerId="LiveId" clId="{A7A58A33-F994-46E2-984A-86381A18E54C}" dt="2024-01-22T20:00:35.329" v="2351" actId="179"/>
          <ac:spMkLst>
            <pc:docMk/>
            <pc:sldMk cId="646410701" sldId="520"/>
            <ac:spMk id="2" creationId="{EAE0F353-07AC-2862-6EC4-58AD99C108FE}"/>
          </ac:spMkLst>
        </pc:spChg>
        <pc:spChg chg="mod">
          <ac:chgData name="Thu Thao" userId="2c068e76ad5633ce" providerId="LiveId" clId="{A7A58A33-F994-46E2-984A-86381A18E54C}" dt="2024-01-22T19:53:08.303" v="2234" actId="1038"/>
          <ac:spMkLst>
            <pc:docMk/>
            <pc:sldMk cId="646410701" sldId="520"/>
            <ac:spMk id="8" creationId="{4FC08806-1E25-A3AF-0E32-2C5615ED0F95}"/>
          </ac:spMkLst>
        </pc:spChg>
      </pc:sldChg>
      <pc:sldChg chg="modSp mod">
        <pc:chgData name="Thu Thao" userId="2c068e76ad5633ce" providerId="LiveId" clId="{A7A58A33-F994-46E2-984A-86381A18E54C}" dt="2024-01-22T20:03:10.179" v="2409" actId="20577"/>
        <pc:sldMkLst>
          <pc:docMk/>
          <pc:sldMk cId="2341696524" sldId="571"/>
        </pc:sldMkLst>
        <pc:spChg chg="mod">
          <ac:chgData name="Thu Thao" userId="2c068e76ad5633ce" providerId="LiveId" clId="{A7A58A33-F994-46E2-984A-86381A18E54C}" dt="2024-01-22T20:02:32.507" v="2386" actId="1038"/>
          <ac:spMkLst>
            <pc:docMk/>
            <pc:sldMk cId="2341696524" sldId="571"/>
            <ac:spMk id="2" creationId="{98A29364-2497-EA85-A4B8-8DDBAE27655A}"/>
          </ac:spMkLst>
        </pc:spChg>
        <pc:spChg chg="mod">
          <ac:chgData name="Thu Thao" userId="2c068e76ad5633ce" providerId="LiveId" clId="{A7A58A33-F994-46E2-984A-86381A18E54C}" dt="2024-01-22T20:03:10.179" v="2409" actId="20577"/>
          <ac:spMkLst>
            <pc:docMk/>
            <pc:sldMk cId="2341696524" sldId="571"/>
            <ac:spMk id="6" creationId="{5E63BD44-5E06-F8E9-C04A-D5B56211CFEE}"/>
          </ac:spMkLst>
        </pc:spChg>
      </pc:sldChg>
      <pc:sldChg chg="modSp mod">
        <pc:chgData name="Thu Thao" userId="2c068e76ad5633ce" providerId="LiveId" clId="{A7A58A33-F994-46E2-984A-86381A18E54C}" dt="2024-01-22T19:49:44.593" v="2171" actId="1037"/>
        <pc:sldMkLst>
          <pc:docMk/>
          <pc:sldMk cId="2976591380" sldId="572"/>
        </pc:sldMkLst>
        <pc:spChg chg="mod">
          <ac:chgData name="Thu Thao" userId="2c068e76ad5633ce" providerId="LiveId" clId="{A7A58A33-F994-46E2-984A-86381A18E54C}" dt="2024-01-22T19:48:24.604" v="2159" actId="14100"/>
          <ac:spMkLst>
            <pc:docMk/>
            <pc:sldMk cId="2976591380" sldId="572"/>
            <ac:spMk id="6" creationId="{5E63BD44-5E06-F8E9-C04A-D5B56211CFEE}"/>
          </ac:spMkLst>
        </pc:spChg>
        <pc:spChg chg="mod">
          <ac:chgData name="Thu Thao" userId="2c068e76ad5633ce" providerId="LiveId" clId="{A7A58A33-F994-46E2-984A-86381A18E54C}" dt="2024-01-22T19:49:44.593" v="2171" actId="1037"/>
          <ac:spMkLst>
            <pc:docMk/>
            <pc:sldMk cId="2976591380" sldId="572"/>
            <ac:spMk id="8" creationId="{4FC08806-1E25-A3AF-0E32-2C5615ED0F95}"/>
          </ac:spMkLst>
        </pc:spChg>
      </pc:sldChg>
      <pc:sldChg chg="addSp delSp modSp mod">
        <pc:chgData name="Thu Thao" userId="2c068e76ad5633ce" providerId="LiveId" clId="{A7A58A33-F994-46E2-984A-86381A18E54C}" dt="2024-01-22T20:05:33.900" v="2452" actId="14100"/>
        <pc:sldMkLst>
          <pc:docMk/>
          <pc:sldMk cId="1480554525" sldId="575"/>
        </pc:sldMkLst>
        <pc:spChg chg="add mod">
          <ac:chgData name="Thu Thao" userId="2c068e76ad5633ce" providerId="LiveId" clId="{A7A58A33-F994-46E2-984A-86381A18E54C}" dt="2024-01-22T20:05:33.900" v="2452" actId="14100"/>
          <ac:spMkLst>
            <pc:docMk/>
            <pc:sldMk cId="1480554525" sldId="575"/>
            <ac:spMk id="2" creationId="{306C5E04-B4E0-5CB1-4C8C-3F4AA9C27FB3}"/>
          </ac:spMkLst>
        </pc:spChg>
        <pc:spChg chg="mod">
          <ac:chgData name="Thu Thao" userId="2c068e76ad5633ce" providerId="LiveId" clId="{A7A58A33-F994-46E2-984A-86381A18E54C}" dt="2024-01-22T20:05:27.612" v="2451" actId="14100"/>
          <ac:spMkLst>
            <pc:docMk/>
            <pc:sldMk cId="1480554525" sldId="575"/>
            <ac:spMk id="6" creationId="{5E63BD44-5E06-F8E9-C04A-D5B56211CFEE}"/>
          </ac:spMkLst>
        </pc:spChg>
        <pc:spChg chg="del mod">
          <ac:chgData name="Thu Thao" userId="2c068e76ad5633ce" providerId="LiveId" clId="{A7A58A33-F994-46E2-984A-86381A18E54C}" dt="2024-01-22T19:29:59.402" v="1609" actId="478"/>
          <ac:spMkLst>
            <pc:docMk/>
            <pc:sldMk cId="1480554525" sldId="575"/>
            <ac:spMk id="8" creationId="{4FC08806-1E25-A3AF-0E32-2C5615ED0F95}"/>
          </ac:spMkLst>
        </pc:spChg>
      </pc:sldChg>
      <pc:sldChg chg="addSp delSp modSp mod">
        <pc:chgData name="Thu Thao" userId="2c068e76ad5633ce" providerId="LiveId" clId="{A7A58A33-F994-46E2-984A-86381A18E54C}" dt="2024-01-22T20:05:02.324" v="2449" actId="14100"/>
        <pc:sldMkLst>
          <pc:docMk/>
          <pc:sldMk cId="4039360505" sldId="576"/>
        </pc:sldMkLst>
        <pc:spChg chg="add mod">
          <ac:chgData name="Thu Thao" userId="2c068e76ad5633ce" providerId="LiveId" clId="{A7A58A33-F994-46E2-984A-86381A18E54C}" dt="2024-01-22T20:05:02.324" v="2449" actId="14100"/>
          <ac:spMkLst>
            <pc:docMk/>
            <pc:sldMk cId="4039360505" sldId="576"/>
            <ac:spMk id="2" creationId="{6D45DFCE-B0AD-FEBF-AFB8-94F4F68742AD}"/>
          </ac:spMkLst>
        </pc:spChg>
        <pc:spChg chg="mod">
          <ac:chgData name="Thu Thao" userId="2c068e76ad5633ce" providerId="LiveId" clId="{A7A58A33-F994-46E2-984A-86381A18E54C}" dt="2024-01-22T20:04:58.493" v="2448" actId="14100"/>
          <ac:spMkLst>
            <pc:docMk/>
            <pc:sldMk cId="4039360505" sldId="576"/>
            <ac:spMk id="6" creationId="{5E63BD44-5E06-F8E9-C04A-D5B56211CFEE}"/>
          </ac:spMkLst>
        </pc:spChg>
        <pc:spChg chg="del">
          <ac:chgData name="Thu Thao" userId="2c068e76ad5633ce" providerId="LiveId" clId="{A7A58A33-F994-46E2-984A-86381A18E54C}" dt="2024-01-22T18:49:11.052" v="770" actId="478"/>
          <ac:spMkLst>
            <pc:docMk/>
            <pc:sldMk cId="4039360505" sldId="576"/>
            <ac:spMk id="8" creationId="{4FC08806-1E25-A3AF-0E32-2C5615ED0F95}"/>
          </ac:spMkLst>
        </pc:spChg>
      </pc:sldChg>
      <pc:sldChg chg="addSp delSp modSp mod">
        <pc:chgData name="Thu Thao" userId="2c068e76ad5633ce" providerId="LiveId" clId="{A7A58A33-F994-46E2-984A-86381A18E54C}" dt="2024-01-22T20:09:51.188" v="2571" actId="20577"/>
        <pc:sldMkLst>
          <pc:docMk/>
          <pc:sldMk cId="56641792" sldId="577"/>
        </pc:sldMkLst>
        <pc:spChg chg="add mod">
          <ac:chgData name="Thu Thao" userId="2c068e76ad5633ce" providerId="LiveId" clId="{A7A58A33-F994-46E2-984A-86381A18E54C}" dt="2024-01-22T20:09:51.188" v="2571" actId="20577"/>
          <ac:spMkLst>
            <pc:docMk/>
            <pc:sldMk cId="56641792" sldId="577"/>
            <ac:spMk id="2" creationId="{EECE2035-9324-1AC9-F03C-69453C4A0319}"/>
          </ac:spMkLst>
        </pc:spChg>
        <pc:spChg chg="mod">
          <ac:chgData name="Thu Thao" userId="2c068e76ad5633ce" providerId="LiveId" clId="{A7A58A33-F994-46E2-984A-86381A18E54C}" dt="2024-01-22T20:08:16.582" v="2537" actId="14100"/>
          <ac:spMkLst>
            <pc:docMk/>
            <pc:sldMk cId="56641792" sldId="577"/>
            <ac:spMk id="6" creationId="{5E63BD44-5E06-F8E9-C04A-D5B56211CFEE}"/>
          </ac:spMkLst>
        </pc:spChg>
        <pc:spChg chg="del mod">
          <ac:chgData name="Thu Thao" userId="2c068e76ad5633ce" providerId="LiveId" clId="{A7A58A33-F994-46E2-984A-86381A18E54C}" dt="2024-01-22T19:27:25.711" v="1538" actId="478"/>
          <ac:spMkLst>
            <pc:docMk/>
            <pc:sldMk cId="56641792" sldId="577"/>
            <ac:spMk id="8" creationId="{4FC08806-1E25-A3AF-0E32-2C5615ED0F95}"/>
          </ac:spMkLst>
        </pc:spChg>
      </pc:sldChg>
      <pc:sldChg chg="addSp delSp modSp mod">
        <pc:chgData name="Thu Thao" userId="2c068e76ad5633ce" providerId="LiveId" clId="{A7A58A33-F994-46E2-984A-86381A18E54C}" dt="2024-01-22T20:10:34.388" v="2576" actId="948"/>
        <pc:sldMkLst>
          <pc:docMk/>
          <pc:sldMk cId="2485346461" sldId="578"/>
        </pc:sldMkLst>
        <pc:spChg chg="add mod">
          <ac:chgData name="Thu Thao" userId="2c068e76ad5633ce" providerId="LiveId" clId="{A7A58A33-F994-46E2-984A-86381A18E54C}" dt="2024-01-22T20:09:32.748" v="2562" actId="14100"/>
          <ac:spMkLst>
            <pc:docMk/>
            <pc:sldMk cId="2485346461" sldId="578"/>
            <ac:spMk id="2" creationId="{0922A0AE-A8A9-01CE-E335-F2C4A2E7EA1F}"/>
          </ac:spMkLst>
        </pc:spChg>
        <pc:spChg chg="mod">
          <ac:chgData name="Thu Thao" userId="2c068e76ad5633ce" providerId="LiveId" clId="{A7A58A33-F994-46E2-984A-86381A18E54C}" dt="2024-01-22T20:10:34.388" v="2576" actId="948"/>
          <ac:spMkLst>
            <pc:docMk/>
            <pc:sldMk cId="2485346461" sldId="578"/>
            <ac:spMk id="6" creationId="{5E63BD44-5E06-F8E9-C04A-D5B56211CFEE}"/>
          </ac:spMkLst>
        </pc:spChg>
        <pc:spChg chg="del">
          <ac:chgData name="Thu Thao" userId="2c068e76ad5633ce" providerId="LiveId" clId="{A7A58A33-F994-46E2-984A-86381A18E54C}" dt="2024-01-22T18:51:41.564" v="814" actId="478"/>
          <ac:spMkLst>
            <pc:docMk/>
            <pc:sldMk cId="2485346461" sldId="578"/>
            <ac:spMk id="8" creationId="{4FC08806-1E25-A3AF-0E32-2C5615ED0F95}"/>
          </ac:spMkLst>
        </pc:spChg>
      </pc:sldChg>
      <pc:sldChg chg="addSp delSp modSp mod">
        <pc:chgData name="Thu Thao" userId="2c068e76ad5633ce" providerId="LiveId" clId="{A7A58A33-F994-46E2-984A-86381A18E54C}" dt="2024-01-22T19:28:15.539" v="1557" actId="115"/>
        <pc:sldMkLst>
          <pc:docMk/>
          <pc:sldMk cId="299622236" sldId="579"/>
        </pc:sldMkLst>
        <pc:spChg chg="add del">
          <ac:chgData name="Thu Thao" userId="2c068e76ad5633ce" providerId="LiveId" clId="{A7A58A33-F994-46E2-984A-86381A18E54C}" dt="2024-01-22T18:55:56.690" v="854" actId="22"/>
          <ac:spMkLst>
            <pc:docMk/>
            <pc:sldMk cId="299622236" sldId="579"/>
            <ac:spMk id="3" creationId="{1BEC477B-2921-DCE6-2A4B-C5ACDF84DA84}"/>
          </ac:spMkLst>
        </pc:spChg>
        <pc:spChg chg="mod">
          <ac:chgData name="Thu Thao" userId="2c068e76ad5633ce" providerId="LiveId" clId="{A7A58A33-F994-46E2-984A-86381A18E54C}" dt="2024-01-22T19:28:15.539" v="1557" actId="115"/>
          <ac:spMkLst>
            <pc:docMk/>
            <pc:sldMk cId="299622236" sldId="579"/>
            <ac:spMk id="6" creationId="{5E63BD44-5E06-F8E9-C04A-D5B56211CFEE}"/>
          </ac:spMkLst>
        </pc:spChg>
        <pc:spChg chg="mod">
          <ac:chgData name="Thu Thao" userId="2c068e76ad5633ce" providerId="LiveId" clId="{A7A58A33-F994-46E2-984A-86381A18E54C}" dt="2024-01-22T19:25:17.001" v="1468" actId="1035"/>
          <ac:spMkLst>
            <pc:docMk/>
            <pc:sldMk cId="299622236" sldId="579"/>
            <ac:spMk id="8" creationId="{4FC08806-1E25-A3AF-0E32-2C5615ED0F95}"/>
          </ac:spMkLst>
        </pc:spChg>
      </pc:sldChg>
      <pc:sldChg chg="addSp delSp modSp mod">
        <pc:chgData name="Thu Thao" userId="2c068e76ad5633ce" providerId="LiveId" clId="{A7A58A33-F994-46E2-984A-86381A18E54C}" dt="2024-01-22T18:55:18.627" v="852" actId="20577"/>
        <pc:sldMkLst>
          <pc:docMk/>
          <pc:sldMk cId="3079736239" sldId="580"/>
        </pc:sldMkLst>
        <pc:spChg chg="add mod">
          <ac:chgData name="Thu Thao" userId="2c068e76ad5633ce" providerId="LiveId" clId="{A7A58A33-F994-46E2-984A-86381A18E54C}" dt="2024-01-22T18:54:34.433" v="847" actId="20577"/>
          <ac:spMkLst>
            <pc:docMk/>
            <pc:sldMk cId="3079736239" sldId="580"/>
            <ac:spMk id="2" creationId="{F84A25CC-969D-1B88-6914-108FC229FF94}"/>
          </ac:spMkLst>
        </pc:spChg>
        <pc:spChg chg="mod">
          <ac:chgData name="Thu Thao" userId="2c068e76ad5633ce" providerId="LiveId" clId="{A7A58A33-F994-46E2-984A-86381A18E54C}" dt="2024-01-22T18:55:18.627" v="852" actId="20577"/>
          <ac:spMkLst>
            <pc:docMk/>
            <pc:sldMk cId="3079736239" sldId="580"/>
            <ac:spMk id="6" creationId="{5E63BD44-5E06-F8E9-C04A-D5B56211CFEE}"/>
          </ac:spMkLst>
        </pc:spChg>
        <pc:spChg chg="del">
          <ac:chgData name="Thu Thao" userId="2c068e76ad5633ce" providerId="LiveId" clId="{A7A58A33-F994-46E2-984A-86381A18E54C}" dt="2024-01-22T18:54:30.789" v="840" actId="478"/>
          <ac:spMkLst>
            <pc:docMk/>
            <pc:sldMk cId="3079736239" sldId="580"/>
            <ac:spMk id="8" creationId="{4FC08806-1E25-A3AF-0E32-2C5615ED0F95}"/>
          </ac:spMkLst>
        </pc:spChg>
      </pc:sldChg>
      <pc:sldChg chg="modSp mod">
        <pc:chgData name="Thu Thao" userId="2c068e76ad5633ce" providerId="LiveId" clId="{A7A58A33-F994-46E2-984A-86381A18E54C}" dt="2024-01-22T19:24:07.814" v="1452" actId="20577"/>
        <pc:sldMkLst>
          <pc:docMk/>
          <pc:sldMk cId="736582985" sldId="581"/>
        </pc:sldMkLst>
        <pc:spChg chg="mod">
          <ac:chgData name="Thu Thao" userId="2c068e76ad5633ce" providerId="LiveId" clId="{A7A58A33-F994-46E2-984A-86381A18E54C}" dt="2024-01-22T19:24:07.814" v="1452" actId="20577"/>
          <ac:spMkLst>
            <pc:docMk/>
            <pc:sldMk cId="736582985" sldId="581"/>
            <ac:spMk id="6" creationId="{5E63BD44-5E06-F8E9-C04A-D5B56211CFEE}"/>
          </ac:spMkLst>
        </pc:spChg>
        <pc:spChg chg="mod">
          <ac:chgData name="Thu Thao" userId="2c068e76ad5633ce" providerId="LiveId" clId="{A7A58A33-F994-46E2-984A-86381A18E54C}" dt="2024-01-22T19:23:59.434" v="1445" actId="1036"/>
          <ac:spMkLst>
            <pc:docMk/>
            <pc:sldMk cId="736582985" sldId="581"/>
            <ac:spMk id="8" creationId="{4FC08806-1E25-A3AF-0E32-2C5615ED0F95}"/>
          </ac:spMkLst>
        </pc:spChg>
      </pc:sldChg>
      <pc:sldChg chg="addSp delSp modSp mod">
        <pc:chgData name="Thu Thao" userId="2c068e76ad5633ce" providerId="LiveId" clId="{A7A58A33-F994-46E2-984A-86381A18E54C}" dt="2024-01-22T19:21:16.977" v="1362" actId="1037"/>
        <pc:sldMkLst>
          <pc:docMk/>
          <pc:sldMk cId="3428620081" sldId="584"/>
        </pc:sldMkLst>
        <pc:spChg chg="add mod">
          <ac:chgData name="Thu Thao" userId="2c068e76ad5633ce" providerId="LiveId" clId="{A7A58A33-F994-46E2-984A-86381A18E54C}" dt="2024-01-22T19:21:16.977" v="1362" actId="1037"/>
          <ac:spMkLst>
            <pc:docMk/>
            <pc:sldMk cId="3428620081" sldId="584"/>
            <ac:spMk id="2" creationId="{50F19D85-BCFC-4F29-2CC6-06463AD7EDE3}"/>
          </ac:spMkLst>
        </pc:spChg>
        <pc:spChg chg="mod">
          <ac:chgData name="Thu Thao" userId="2c068e76ad5633ce" providerId="LiveId" clId="{A7A58A33-F994-46E2-984A-86381A18E54C}" dt="2024-01-22T19:09:35.346" v="1051" actId="1076"/>
          <ac:spMkLst>
            <pc:docMk/>
            <pc:sldMk cId="3428620081" sldId="584"/>
            <ac:spMk id="6" creationId="{5E63BD44-5E06-F8E9-C04A-D5B56211CFEE}"/>
          </ac:spMkLst>
        </pc:spChg>
        <pc:spChg chg="del">
          <ac:chgData name="Thu Thao" userId="2c068e76ad5633ce" providerId="LiveId" clId="{A7A58A33-F994-46E2-984A-86381A18E54C}" dt="2024-01-22T19:08:36.519" v="1035" actId="478"/>
          <ac:spMkLst>
            <pc:docMk/>
            <pc:sldMk cId="3428620081" sldId="584"/>
            <ac:spMk id="8" creationId="{4FC08806-1E25-A3AF-0E32-2C5615ED0F95}"/>
          </ac:spMkLst>
        </pc:spChg>
      </pc:sldChg>
      <pc:sldChg chg="modSp mod">
        <pc:chgData name="Thu Thao" userId="2c068e76ad5633ce" providerId="LiveId" clId="{A7A58A33-F994-46E2-984A-86381A18E54C}" dt="2024-01-22T19:20:13.066" v="1322" actId="14100"/>
        <pc:sldMkLst>
          <pc:docMk/>
          <pc:sldMk cId="3372903833" sldId="599"/>
        </pc:sldMkLst>
        <pc:spChg chg="mod">
          <ac:chgData name="Thu Thao" userId="2c068e76ad5633ce" providerId="LiveId" clId="{A7A58A33-F994-46E2-984A-86381A18E54C}" dt="2024-01-22T19:20:13.066" v="1322" actId="14100"/>
          <ac:spMkLst>
            <pc:docMk/>
            <pc:sldMk cId="3372903833" sldId="599"/>
            <ac:spMk id="6" creationId="{5E63BD44-5E06-F8E9-C04A-D5B56211CFEE}"/>
          </ac:spMkLst>
        </pc:spChg>
        <pc:spChg chg="mod">
          <ac:chgData name="Thu Thao" userId="2c068e76ad5633ce" providerId="LiveId" clId="{A7A58A33-F994-46E2-984A-86381A18E54C}" dt="2024-01-22T19:20:09.891" v="1321" actId="14100"/>
          <ac:spMkLst>
            <pc:docMk/>
            <pc:sldMk cId="3372903833" sldId="599"/>
            <ac:spMk id="8" creationId="{4FC08806-1E25-A3AF-0E32-2C5615ED0F95}"/>
          </ac:spMkLst>
        </pc:spChg>
      </pc:sldChg>
      <pc:sldChg chg="addSp delSp modSp mod">
        <pc:chgData name="Thu Thao" userId="2c068e76ad5633ce" providerId="LiveId" clId="{A7A58A33-F994-46E2-984A-86381A18E54C}" dt="2024-01-22T19:18:10.072" v="1298"/>
        <pc:sldMkLst>
          <pc:docMk/>
          <pc:sldMk cId="2803091109" sldId="601"/>
        </pc:sldMkLst>
        <pc:spChg chg="add mod">
          <ac:chgData name="Thu Thao" userId="2c068e76ad5633ce" providerId="LiveId" clId="{A7A58A33-F994-46E2-984A-86381A18E54C}" dt="2024-01-22T19:17:14.843" v="1281" actId="14100"/>
          <ac:spMkLst>
            <pc:docMk/>
            <pc:sldMk cId="2803091109" sldId="601"/>
            <ac:spMk id="2" creationId="{1AA460A1-3CA3-AF18-F22D-296EA770061B}"/>
          </ac:spMkLst>
        </pc:spChg>
        <pc:spChg chg="mod">
          <ac:chgData name="Thu Thao" userId="2c068e76ad5633ce" providerId="LiveId" clId="{A7A58A33-F994-46E2-984A-86381A18E54C}" dt="2024-01-22T19:18:10.072" v="1298"/>
          <ac:spMkLst>
            <pc:docMk/>
            <pc:sldMk cId="2803091109" sldId="601"/>
            <ac:spMk id="6" creationId="{5E63BD44-5E06-F8E9-C04A-D5B56211CFEE}"/>
          </ac:spMkLst>
        </pc:spChg>
        <pc:spChg chg="del">
          <ac:chgData name="Thu Thao" userId="2c068e76ad5633ce" providerId="LiveId" clId="{A7A58A33-F994-46E2-984A-86381A18E54C}" dt="2024-01-22T19:17:02.975" v="1265" actId="478"/>
          <ac:spMkLst>
            <pc:docMk/>
            <pc:sldMk cId="2803091109" sldId="601"/>
            <ac:spMk id="8" creationId="{4FC08806-1E25-A3AF-0E32-2C5615ED0F95}"/>
          </ac:spMkLst>
        </pc:spChg>
      </pc:sldChg>
      <pc:sldChg chg="del">
        <pc:chgData name="Thu Thao" userId="2c068e76ad5633ce" providerId="LiveId" clId="{A7A58A33-F994-46E2-984A-86381A18E54C}" dt="2024-01-22T18:24:33.988" v="325" actId="47"/>
        <pc:sldMkLst>
          <pc:docMk/>
          <pc:sldMk cId="1525320241" sldId="620"/>
        </pc:sldMkLst>
      </pc:sldChg>
      <pc:sldChg chg="del">
        <pc:chgData name="Thu Thao" userId="2c068e76ad5633ce" providerId="LiveId" clId="{A7A58A33-F994-46E2-984A-86381A18E54C}" dt="2024-01-22T18:34:10.292" v="461" actId="47"/>
        <pc:sldMkLst>
          <pc:docMk/>
          <pc:sldMk cId="1087354382" sldId="621"/>
        </pc:sldMkLst>
      </pc:sldChg>
      <pc:sldChg chg="addSp delSp modSp del mod">
        <pc:chgData name="Thu Thao" userId="2c068e76ad5633ce" providerId="LiveId" clId="{A7A58A33-F994-46E2-984A-86381A18E54C}" dt="2024-01-22T18:43:17.393" v="596" actId="47"/>
        <pc:sldMkLst>
          <pc:docMk/>
          <pc:sldMk cId="2380488974" sldId="622"/>
        </pc:sldMkLst>
        <pc:spChg chg="add mod">
          <ac:chgData name="Thu Thao" userId="2c068e76ad5633ce" providerId="LiveId" clId="{A7A58A33-F994-46E2-984A-86381A18E54C}" dt="2024-01-22T18:40:52.182" v="571" actId="20577"/>
          <ac:spMkLst>
            <pc:docMk/>
            <pc:sldMk cId="2380488974" sldId="622"/>
            <ac:spMk id="2" creationId="{45B19E4F-D0FC-D0D9-463F-09A52F5429A8}"/>
          </ac:spMkLst>
        </pc:spChg>
        <pc:spChg chg="del">
          <ac:chgData name="Thu Thao" userId="2c068e76ad5633ce" providerId="LiveId" clId="{A7A58A33-F994-46E2-984A-86381A18E54C}" dt="2024-01-22T18:40:48.005" v="564" actId="478"/>
          <ac:spMkLst>
            <pc:docMk/>
            <pc:sldMk cId="2380488974" sldId="622"/>
            <ac:spMk id="8" creationId="{4FC08806-1E25-A3AF-0E32-2C5615ED0F95}"/>
          </ac:spMkLst>
        </pc:spChg>
      </pc:sldChg>
      <pc:sldChg chg="addSp delSp modSp mod">
        <pc:chgData name="Thu Thao" userId="2c068e76ad5633ce" providerId="LiveId" clId="{A7A58A33-F994-46E2-984A-86381A18E54C}" dt="2024-01-22T19:50:59.167" v="2193" actId="1036"/>
        <pc:sldMkLst>
          <pc:docMk/>
          <pc:sldMk cId="1423477605" sldId="623"/>
        </pc:sldMkLst>
        <pc:spChg chg="del">
          <ac:chgData name="Thu Thao" userId="2c068e76ad5633ce" providerId="LiveId" clId="{A7A58A33-F994-46E2-984A-86381A18E54C}" dt="2024-01-22T18:43:30.402" v="597" actId="478"/>
          <ac:spMkLst>
            <pc:docMk/>
            <pc:sldMk cId="1423477605" sldId="623"/>
            <ac:spMk id="2" creationId="{98A29364-2497-EA85-A4B8-8DDBAE27655A}"/>
          </ac:spMkLst>
        </pc:spChg>
        <pc:spChg chg="add del mod">
          <ac:chgData name="Thu Thao" userId="2c068e76ad5633ce" providerId="LiveId" clId="{A7A58A33-F994-46E2-984A-86381A18E54C}" dt="2024-01-22T19:35:21.571" v="1745" actId="478"/>
          <ac:spMkLst>
            <pc:docMk/>
            <pc:sldMk cId="1423477605" sldId="623"/>
            <ac:spMk id="3" creationId="{DCBCC8BE-3980-79CC-6497-0CEFC8C39C8B}"/>
          </ac:spMkLst>
        </pc:spChg>
        <pc:spChg chg="add mod">
          <ac:chgData name="Thu Thao" userId="2c068e76ad5633ce" providerId="LiveId" clId="{A7A58A33-F994-46E2-984A-86381A18E54C}" dt="2024-01-22T19:50:59.167" v="2193" actId="1036"/>
          <ac:spMkLst>
            <pc:docMk/>
            <pc:sldMk cId="1423477605" sldId="623"/>
            <ac:spMk id="4" creationId="{9154F665-52E9-334E-35FA-B7EE1C0649EF}"/>
          </ac:spMkLst>
        </pc:spChg>
        <pc:spChg chg="mod">
          <ac:chgData name="Thu Thao" userId="2c068e76ad5633ce" providerId="LiveId" clId="{A7A58A33-F994-46E2-984A-86381A18E54C}" dt="2024-01-22T19:37:04.756" v="1786" actId="20577"/>
          <ac:spMkLst>
            <pc:docMk/>
            <pc:sldMk cId="1423477605" sldId="623"/>
            <ac:spMk id="6" creationId="{5E63BD44-5E06-F8E9-C04A-D5B56211CFEE}"/>
          </ac:spMkLst>
        </pc:spChg>
      </pc:sldChg>
      <pc:sldChg chg="del">
        <pc:chgData name="Thu Thao" userId="2c068e76ad5633ce" providerId="LiveId" clId="{A7A58A33-F994-46E2-984A-86381A18E54C}" dt="2024-01-22T18:47:30.723" v="702" actId="47"/>
        <pc:sldMkLst>
          <pc:docMk/>
          <pc:sldMk cId="244708552" sldId="627"/>
        </pc:sldMkLst>
      </pc:sldChg>
      <pc:sldChg chg="del">
        <pc:chgData name="Thu Thao" userId="2c068e76ad5633ce" providerId="LiveId" clId="{A7A58A33-F994-46E2-984A-86381A18E54C}" dt="2024-01-22T18:49:06.475" v="769" actId="47"/>
        <pc:sldMkLst>
          <pc:docMk/>
          <pc:sldMk cId="3805214025" sldId="628"/>
        </pc:sldMkLst>
      </pc:sldChg>
      <pc:sldChg chg="del">
        <pc:chgData name="Thu Thao" userId="2c068e76ad5633ce" providerId="LiveId" clId="{A7A58A33-F994-46E2-984A-86381A18E54C}" dt="2024-01-22T18:51:29.676" v="812" actId="47"/>
        <pc:sldMkLst>
          <pc:docMk/>
          <pc:sldMk cId="3494368104" sldId="629"/>
        </pc:sldMkLst>
      </pc:sldChg>
      <pc:sldChg chg="del">
        <pc:chgData name="Thu Thao" userId="2c068e76ad5633ce" providerId="LiveId" clId="{A7A58A33-F994-46E2-984A-86381A18E54C}" dt="2024-01-22T18:51:30.575" v="813" actId="47"/>
        <pc:sldMkLst>
          <pc:docMk/>
          <pc:sldMk cId="167491829" sldId="630"/>
        </pc:sldMkLst>
      </pc:sldChg>
      <pc:sldChg chg="del">
        <pc:chgData name="Thu Thao" userId="2c068e76ad5633ce" providerId="LiveId" clId="{A7A58A33-F994-46E2-984A-86381A18E54C}" dt="2024-01-22T18:54:13.890" v="839" actId="47"/>
        <pc:sldMkLst>
          <pc:docMk/>
          <pc:sldMk cId="3664438633" sldId="631"/>
        </pc:sldMkLst>
      </pc:sldChg>
      <pc:sldChg chg="del">
        <pc:chgData name="Thu Thao" userId="2c068e76ad5633ce" providerId="LiveId" clId="{A7A58A33-F994-46E2-984A-86381A18E54C}" dt="2024-01-22T19:08:26.618" v="1034" actId="47"/>
        <pc:sldMkLst>
          <pc:docMk/>
          <pc:sldMk cId="1856221262" sldId="632"/>
        </pc:sldMkLst>
      </pc:sldChg>
      <pc:sldChg chg="del">
        <pc:chgData name="Thu Thao" userId="2c068e76ad5633ce" providerId="LiveId" clId="{A7A58A33-F994-46E2-984A-86381A18E54C}" dt="2024-01-22T19:16:46.833" v="1254" actId="47"/>
        <pc:sldMkLst>
          <pc:docMk/>
          <pc:sldMk cId="2506285302" sldId="633"/>
        </pc:sldMkLst>
      </pc:sldChg>
      <pc:sldChg chg="del">
        <pc:chgData name="Thu Thao" userId="2c068e76ad5633ce" providerId="LiveId" clId="{A7A58A33-F994-46E2-984A-86381A18E54C}" dt="2024-01-22T19:16:47.573" v="1255" actId="47"/>
        <pc:sldMkLst>
          <pc:docMk/>
          <pc:sldMk cId="2366082051" sldId="634"/>
        </pc:sldMkLst>
      </pc:sldChg>
      <pc:sldChg chg="modSp add mod">
        <pc:chgData name="Thu Thao" userId="2c068e76ad5633ce" providerId="LiveId" clId="{A7A58A33-F994-46E2-984A-86381A18E54C}" dt="2024-01-22T19:55:46.612" v="2273" actId="14100"/>
        <pc:sldMkLst>
          <pc:docMk/>
          <pc:sldMk cId="3692549672" sldId="635"/>
        </pc:sldMkLst>
        <pc:spChg chg="mod">
          <ac:chgData name="Thu Thao" userId="2c068e76ad5633ce" providerId="LiveId" clId="{A7A58A33-F994-46E2-984A-86381A18E54C}" dt="2024-01-22T18:29:02.280" v="403" actId="1076"/>
          <ac:spMkLst>
            <pc:docMk/>
            <pc:sldMk cId="3692549672" sldId="635"/>
            <ac:spMk id="6" creationId="{5E63BD44-5E06-F8E9-C04A-D5B56211CFEE}"/>
          </ac:spMkLst>
        </pc:spChg>
        <pc:spChg chg="mod">
          <ac:chgData name="Thu Thao" userId="2c068e76ad5633ce" providerId="LiveId" clId="{A7A58A33-F994-46E2-984A-86381A18E54C}" dt="2024-01-22T19:55:46.612" v="2273" actId="14100"/>
          <ac:spMkLst>
            <pc:docMk/>
            <pc:sldMk cId="3692549672" sldId="635"/>
            <ac:spMk id="8" creationId="{4FC08806-1E25-A3AF-0E32-2C5615ED0F95}"/>
          </ac:spMkLst>
        </pc:spChg>
      </pc:sldChg>
      <pc:sldChg chg="modSp add mod">
        <pc:chgData name="Thu Thao" userId="2c068e76ad5633ce" providerId="LiveId" clId="{A7A58A33-F994-46E2-984A-86381A18E54C}" dt="2024-01-22T19:59:27.721" v="2332" actId="20577"/>
        <pc:sldMkLst>
          <pc:docMk/>
          <pc:sldMk cId="523984832" sldId="636"/>
        </pc:sldMkLst>
        <pc:spChg chg="mod">
          <ac:chgData name="Thu Thao" userId="2c068e76ad5633ce" providerId="LiveId" clId="{A7A58A33-F994-46E2-984A-86381A18E54C}" dt="2024-01-22T19:59:27.721" v="2332" actId="20577"/>
          <ac:spMkLst>
            <pc:docMk/>
            <pc:sldMk cId="523984832" sldId="636"/>
            <ac:spMk id="6" creationId="{5E63BD44-5E06-F8E9-C04A-D5B56211CFEE}"/>
          </ac:spMkLst>
        </pc:spChg>
        <pc:spChg chg="mod">
          <ac:chgData name="Thu Thao" userId="2c068e76ad5633ce" providerId="LiveId" clId="{A7A58A33-F994-46E2-984A-86381A18E54C}" dt="2024-01-22T18:30:17.881" v="413" actId="1076"/>
          <ac:spMkLst>
            <pc:docMk/>
            <pc:sldMk cId="523984832" sldId="636"/>
            <ac:spMk id="8" creationId="{4FC08806-1E25-A3AF-0E32-2C5615ED0F95}"/>
          </ac:spMkLst>
        </pc:spChg>
      </pc:sldChg>
      <pc:sldChg chg="modSp add mod">
        <pc:chgData name="Thu Thao" userId="2c068e76ad5633ce" providerId="LiveId" clId="{A7A58A33-F994-46E2-984A-86381A18E54C}" dt="2024-01-22T20:01:40.169" v="2367" actId="114"/>
        <pc:sldMkLst>
          <pc:docMk/>
          <pc:sldMk cId="2459731569" sldId="637"/>
        </pc:sldMkLst>
        <pc:spChg chg="mod">
          <ac:chgData name="Thu Thao" userId="2c068e76ad5633ce" providerId="LiveId" clId="{A7A58A33-F994-46E2-984A-86381A18E54C}" dt="2024-01-22T20:01:40.169" v="2367" actId="114"/>
          <ac:spMkLst>
            <pc:docMk/>
            <pc:sldMk cId="2459731569" sldId="637"/>
            <ac:spMk id="6" creationId="{5E63BD44-5E06-F8E9-C04A-D5B56211CFEE}"/>
          </ac:spMkLst>
        </pc:spChg>
        <pc:spChg chg="mod">
          <ac:chgData name="Thu Thao" userId="2c068e76ad5633ce" providerId="LiveId" clId="{A7A58A33-F994-46E2-984A-86381A18E54C}" dt="2024-01-22T19:58:10.524" v="2305" actId="14100"/>
          <ac:spMkLst>
            <pc:docMk/>
            <pc:sldMk cId="2459731569" sldId="637"/>
            <ac:spMk id="8" creationId="{4FC08806-1E25-A3AF-0E32-2C5615ED0F95}"/>
          </ac:spMkLst>
        </pc:spChg>
      </pc:sldChg>
      <pc:sldChg chg="modSp add mod">
        <pc:chgData name="Thu Thao" userId="2c068e76ad5633ce" providerId="LiveId" clId="{A7A58A33-F994-46E2-984A-86381A18E54C}" dt="2024-01-22T20:04:10.415" v="2442" actId="20577"/>
        <pc:sldMkLst>
          <pc:docMk/>
          <pc:sldMk cId="2282689927" sldId="638"/>
        </pc:sldMkLst>
        <pc:spChg chg="mod">
          <ac:chgData name="Thu Thao" userId="2c068e76ad5633ce" providerId="LiveId" clId="{A7A58A33-F994-46E2-984A-86381A18E54C}" dt="2024-01-22T20:04:10.415" v="2442" actId="20577"/>
          <ac:spMkLst>
            <pc:docMk/>
            <pc:sldMk cId="2282689927" sldId="638"/>
            <ac:spMk id="2" creationId="{EAE0F353-07AC-2862-6EC4-58AD99C108FE}"/>
          </ac:spMkLst>
        </pc:spChg>
        <pc:spChg chg="mod">
          <ac:chgData name="Thu Thao" userId="2c068e76ad5633ce" providerId="LiveId" clId="{A7A58A33-F994-46E2-984A-86381A18E54C}" dt="2024-01-22T20:01:00.664" v="2355" actId="255"/>
          <ac:spMkLst>
            <pc:docMk/>
            <pc:sldMk cId="2282689927" sldId="638"/>
            <ac:spMk id="8" creationId="{4FC08806-1E25-A3AF-0E32-2C5615ED0F95}"/>
          </ac:spMkLst>
        </pc:spChg>
      </pc:sldChg>
      <pc:sldChg chg="addSp delSp modSp add mod">
        <pc:chgData name="Thu Thao" userId="2c068e76ad5633ce" providerId="LiveId" clId="{A7A58A33-F994-46E2-984A-86381A18E54C}" dt="2024-01-22T19:49:52.435" v="2172" actId="179"/>
        <pc:sldMkLst>
          <pc:docMk/>
          <pc:sldMk cId="1269719116" sldId="639"/>
        </pc:sldMkLst>
        <pc:spChg chg="add mod">
          <ac:chgData name="Thu Thao" userId="2c068e76ad5633ce" providerId="LiveId" clId="{A7A58A33-F994-46E2-984A-86381A18E54C}" dt="2024-01-22T19:45:11.404" v="2084" actId="14100"/>
          <ac:spMkLst>
            <pc:docMk/>
            <pc:sldMk cId="1269719116" sldId="639"/>
            <ac:spMk id="2" creationId="{B447FC75-0428-6A6C-7A9F-97F024E09BF9}"/>
          </ac:spMkLst>
        </pc:spChg>
        <pc:spChg chg="mod">
          <ac:chgData name="Thu Thao" userId="2c068e76ad5633ce" providerId="LiveId" clId="{A7A58A33-F994-46E2-984A-86381A18E54C}" dt="2024-01-22T19:49:52.435" v="2172" actId="179"/>
          <ac:spMkLst>
            <pc:docMk/>
            <pc:sldMk cId="1269719116" sldId="639"/>
            <ac:spMk id="6" creationId="{5E63BD44-5E06-F8E9-C04A-D5B56211CFEE}"/>
          </ac:spMkLst>
        </pc:spChg>
        <pc:spChg chg="del mod">
          <ac:chgData name="Thu Thao" userId="2c068e76ad5633ce" providerId="LiveId" clId="{A7A58A33-F994-46E2-984A-86381A18E54C}" dt="2024-01-22T18:40:37.469" v="556" actId="478"/>
          <ac:spMkLst>
            <pc:docMk/>
            <pc:sldMk cId="1269719116" sldId="639"/>
            <ac:spMk id="8" creationId="{4FC08806-1E25-A3AF-0E32-2C5615ED0F95}"/>
          </ac:spMkLst>
        </pc:spChg>
      </pc:sldChg>
      <pc:sldChg chg="modSp add mod">
        <pc:chgData name="Thu Thao" userId="2c068e76ad5633ce" providerId="LiveId" clId="{A7A58A33-F994-46E2-984A-86381A18E54C}" dt="2024-01-22T19:50:21.267" v="2176" actId="14100"/>
        <pc:sldMkLst>
          <pc:docMk/>
          <pc:sldMk cId="1345088608" sldId="640"/>
        </pc:sldMkLst>
        <pc:spChg chg="mod">
          <ac:chgData name="Thu Thao" userId="2c068e76ad5633ce" providerId="LiveId" clId="{A7A58A33-F994-46E2-984A-86381A18E54C}" dt="2024-01-22T19:50:21.267" v="2176" actId="14100"/>
          <ac:spMkLst>
            <pc:docMk/>
            <pc:sldMk cId="1345088608" sldId="640"/>
            <ac:spMk id="2" creationId="{B447FC75-0428-6A6C-7A9F-97F024E09BF9}"/>
          </ac:spMkLst>
        </pc:spChg>
        <pc:spChg chg="mod">
          <ac:chgData name="Thu Thao" userId="2c068e76ad5633ce" providerId="LiveId" clId="{A7A58A33-F994-46E2-984A-86381A18E54C}" dt="2024-01-22T19:46:51.492" v="2111" actId="14100"/>
          <ac:spMkLst>
            <pc:docMk/>
            <pc:sldMk cId="1345088608" sldId="640"/>
            <ac:spMk id="6" creationId="{5E63BD44-5E06-F8E9-C04A-D5B56211CFEE}"/>
          </ac:spMkLst>
        </pc:spChg>
      </pc:sldChg>
      <pc:sldChg chg="addSp delSp modSp add mod">
        <pc:chgData name="Thu Thao" userId="2c068e76ad5633ce" providerId="LiveId" clId="{A7A58A33-F994-46E2-984A-86381A18E54C}" dt="2024-01-22T19:47:30.812" v="2144" actId="114"/>
        <pc:sldMkLst>
          <pc:docMk/>
          <pc:sldMk cId="45275069" sldId="641"/>
        </pc:sldMkLst>
        <pc:spChg chg="del">
          <ac:chgData name="Thu Thao" userId="2c068e76ad5633ce" providerId="LiveId" clId="{A7A58A33-F994-46E2-984A-86381A18E54C}" dt="2024-01-22T19:35:41.824" v="1750" actId="478"/>
          <ac:spMkLst>
            <pc:docMk/>
            <pc:sldMk cId="45275069" sldId="641"/>
            <ac:spMk id="2" creationId="{B447FC75-0428-6A6C-7A9F-97F024E09BF9}"/>
          </ac:spMkLst>
        </pc:spChg>
        <pc:spChg chg="add mod">
          <ac:chgData name="Thu Thao" userId="2c068e76ad5633ce" providerId="LiveId" clId="{A7A58A33-F994-46E2-984A-86381A18E54C}" dt="2024-01-22T19:45:24.682" v="2090" actId="1035"/>
          <ac:spMkLst>
            <pc:docMk/>
            <pc:sldMk cId="45275069" sldId="641"/>
            <ac:spMk id="3" creationId="{B80D6412-5570-2B49-A7A3-767C885A651A}"/>
          </ac:spMkLst>
        </pc:spChg>
        <pc:spChg chg="mod">
          <ac:chgData name="Thu Thao" userId="2c068e76ad5633ce" providerId="LiveId" clId="{A7A58A33-F994-46E2-984A-86381A18E54C}" dt="2024-01-22T19:47:30.812" v="2144" actId="114"/>
          <ac:spMkLst>
            <pc:docMk/>
            <pc:sldMk cId="45275069" sldId="641"/>
            <ac:spMk id="6" creationId="{5E63BD44-5E06-F8E9-C04A-D5B56211CFEE}"/>
          </ac:spMkLst>
        </pc:spChg>
      </pc:sldChg>
      <pc:sldChg chg="addSp delSp modSp add del mod">
        <pc:chgData name="Thu Thao" userId="2c068e76ad5633ce" providerId="LiveId" clId="{A7A58A33-F994-46E2-984A-86381A18E54C}" dt="2024-01-22T19:49:17.984" v="2165" actId="47"/>
        <pc:sldMkLst>
          <pc:docMk/>
          <pc:sldMk cId="3162289232" sldId="642"/>
        </pc:sldMkLst>
        <pc:spChg chg="del">
          <ac:chgData name="Thu Thao" userId="2c068e76ad5633ce" providerId="LiveId" clId="{A7A58A33-F994-46E2-984A-86381A18E54C}" dt="2024-01-22T19:35:31.341" v="1747" actId="478"/>
          <ac:spMkLst>
            <pc:docMk/>
            <pc:sldMk cId="3162289232" sldId="642"/>
            <ac:spMk id="2" creationId="{B447FC75-0428-6A6C-7A9F-97F024E09BF9}"/>
          </ac:spMkLst>
        </pc:spChg>
        <pc:spChg chg="add del mod">
          <ac:chgData name="Thu Thao" userId="2c068e76ad5633ce" providerId="LiveId" clId="{A7A58A33-F994-46E2-984A-86381A18E54C}" dt="2024-01-22T19:43:34.943" v="2062" actId="478"/>
          <ac:spMkLst>
            <pc:docMk/>
            <pc:sldMk cId="3162289232" sldId="642"/>
            <ac:spMk id="3" creationId="{3A96FCF2-5C77-A20D-69C4-1EAFB70E4860}"/>
          </ac:spMkLst>
        </pc:spChg>
        <pc:spChg chg="add mod">
          <ac:chgData name="Thu Thao" userId="2c068e76ad5633ce" providerId="LiveId" clId="{A7A58A33-F994-46E2-984A-86381A18E54C}" dt="2024-01-22T19:43:35.394" v="2063"/>
          <ac:spMkLst>
            <pc:docMk/>
            <pc:sldMk cId="3162289232" sldId="642"/>
            <ac:spMk id="4" creationId="{100E3674-1CFD-8F0E-EF38-45A6FA7EAA17}"/>
          </ac:spMkLst>
        </pc:spChg>
        <pc:spChg chg="mod">
          <ac:chgData name="Thu Thao" userId="2c068e76ad5633ce" providerId="LiveId" clId="{A7A58A33-F994-46E2-984A-86381A18E54C}" dt="2024-01-22T19:46:10.443" v="2096" actId="20577"/>
          <ac:spMkLst>
            <pc:docMk/>
            <pc:sldMk cId="3162289232" sldId="642"/>
            <ac:spMk id="6" creationId="{5E63BD44-5E06-F8E9-C04A-D5B56211CFEE}"/>
          </ac:spMkLst>
        </pc:spChg>
      </pc:sldChg>
      <pc:sldChg chg="addSp delSp modSp add mod">
        <pc:chgData name="Thu Thao" userId="2c068e76ad5633ce" providerId="LiveId" clId="{A7A58A33-F994-46E2-984A-86381A18E54C}" dt="2024-01-22T20:04:41.084" v="2447" actId="1036"/>
        <pc:sldMkLst>
          <pc:docMk/>
          <pc:sldMk cId="4158333546" sldId="643"/>
        </pc:sldMkLst>
        <pc:spChg chg="del">
          <ac:chgData name="Thu Thao" userId="2c068e76ad5633ce" providerId="LiveId" clId="{A7A58A33-F994-46E2-984A-86381A18E54C}" dt="2024-01-22T19:34:34.406" v="1683" actId="478"/>
          <ac:spMkLst>
            <pc:docMk/>
            <pc:sldMk cId="4158333546" sldId="643"/>
            <ac:spMk id="2" creationId="{B447FC75-0428-6A6C-7A9F-97F024E09BF9}"/>
          </ac:spMkLst>
        </pc:spChg>
        <pc:spChg chg="add mod">
          <ac:chgData name="Thu Thao" userId="2c068e76ad5633ce" providerId="LiveId" clId="{A7A58A33-F994-46E2-984A-86381A18E54C}" dt="2024-01-22T20:04:41.084" v="2447" actId="1036"/>
          <ac:spMkLst>
            <pc:docMk/>
            <pc:sldMk cId="4158333546" sldId="643"/>
            <ac:spMk id="3" creationId="{5746D996-89D4-3EC4-C59E-8DF00EED090B}"/>
          </ac:spMkLst>
        </pc:spChg>
        <pc:spChg chg="mod">
          <ac:chgData name="Thu Thao" userId="2c068e76ad5633ce" providerId="LiveId" clId="{A7A58A33-F994-46E2-984A-86381A18E54C}" dt="2024-01-22T19:36:39.910" v="1772" actId="1036"/>
          <ac:spMkLst>
            <pc:docMk/>
            <pc:sldMk cId="4158333546" sldId="643"/>
            <ac:spMk id="6" creationId="{5E63BD44-5E06-F8E9-C04A-D5B56211CFEE}"/>
          </ac:spMkLst>
        </pc:spChg>
      </pc:sldChg>
      <pc:sldChg chg="addSp delSp modSp add mod">
        <pc:chgData name="Thu Thao" userId="2c068e76ad5633ce" providerId="LiveId" clId="{A7A58A33-F994-46E2-984A-86381A18E54C}" dt="2024-01-22T20:07:20.604" v="2532" actId="14100"/>
        <pc:sldMkLst>
          <pc:docMk/>
          <pc:sldMk cId="4223311404" sldId="644"/>
        </pc:sldMkLst>
        <pc:spChg chg="add del mod">
          <ac:chgData name="Thu Thao" userId="2c068e76ad5633ce" providerId="LiveId" clId="{A7A58A33-F994-46E2-984A-86381A18E54C}" dt="2024-01-22T19:30:23.636" v="1627" actId="478"/>
          <ac:spMkLst>
            <pc:docMk/>
            <pc:sldMk cId="4223311404" sldId="644"/>
            <ac:spMk id="2" creationId="{5219942D-3E5D-8D71-A106-B6EC729ECA4A}"/>
          </ac:spMkLst>
        </pc:spChg>
        <pc:spChg chg="add mod">
          <ac:chgData name="Thu Thao" userId="2c068e76ad5633ce" providerId="LiveId" clId="{A7A58A33-F994-46E2-984A-86381A18E54C}" dt="2024-01-22T20:07:20.604" v="2532" actId="14100"/>
          <ac:spMkLst>
            <pc:docMk/>
            <pc:sldMk cId="4223311404" sldId="644"/>
            <ac:spMk id="3" creationId="{28D55BB6-D759-D72E-BE6D-6DE7CA708CF7}"/>
          </ac:spMkLst>
        </pc:spChg>
        <pc:spChg chg="mod">
          <ac:chgData name="Thu Thao" userId="2c068e76ad5633ce" providerId="LiveId" clId="{A7A58A33-F994-46E2-984A-86381A18E54C}" dt="2024-01-22T20:06:08.210" v="2479" actId="1037"/>
          <ac:spMkLst>
            <pc:docMk/>
            <pc:sldMk cId="4223311404" sldId="644"/>
            <ac:spMk id="6" creationId="{5E63BD44-5E06-F8E9-C04A-D5B56211CFEE}"/>
          </ac:spMkLst>
        </pc:spChg>
        <pc:spChg chg="del mod">
          <ac:chgData name="Thu Thao" userId="2c068e76ad5633ce" providerId="LiveId" clId="{A7A58A33-F994-46E2-984A-86381A18E54C}" dt="2024-01-22T19:29:31.599" v="1576" actId="478"/>
          <ac:spMkLst>
            <pc:docMk/>
            <pc:sldMk cId="4223311404" sldId="644"/>
            <ac:spMk id="8" creationId="{4FC08806-1E25-A3AF-0E32-2C5615ED0F95}"/>
          </ac:spMkLst>
        </pc:spChg>
      </pc:sldChg>
      <pc:sldChg chg="modSp add mod">
        <pc:chgData name="Thu Thao" userId="2c068e76ad5633ce" providerId="LiveId" clId="{A7A58A33-F994-46E2-984A-86381A18E54C}" dt="2024-01-22T20:07:35.235" v="2534" actId="404"/>
        <pc:sldMkLst>
          <pc:docMk/>
          <pc:sldMk cId="842053961" sldId="645"/>
        </pc:sldMkLst>
        <pc:spChg chg="mod">
          <ac:chgData name="Thu Thao" userId="2c068e76ad5633ce" providerId="LiveId" clId="{A7A58A33-F994-46E2-984A-86381A18E54C}" dt="2024-01-22T20:06:43.852" v="2523" actId="14100"/>
          <ac:spMkLst>
            <pc:docMk/>
            <pc:sldMk cId="842053961" sldId="645"/>
            <ac:spMk id="6" creationId="{5E63BD44-5E06-F8E9-C04A-D5B56211CFEE}"/>
          </ac:spMkLst>
        </pc:spChg>
        <pc:spChg chg="mod">
          <ac:chgData name="Thu Thao" userId="2c068e76ad5633ce" providerId="LiveId" clId="{A7A58A33-F994-46E2-984A-86381A18E54C}" dt="2024-01-22T20:07:35.235" v="2534" actId="404"/>
          <ac:spMkLst>
            <pc:docMk/>
            <pc:sldMk cId="842053961" sldId="645"/>
            <ac:spMk id="8" creationId="{4FC08806-1E25-A3AF-0E32-2C5615ED0F95}"/>
          </ac:spMkLst>
        </pc:spChg>
      </pc:sldChg>
      <pc:sldChg chg="modSp add mod">
        <pc:chgData name="Thu Thao" userId="2c068e76ad5633ce" providerId="LiveId" clId="{A7A58A33-F994-46E2-984A-86381A18E54C}" dt="2024-01-22T19:28:21.830" v="1559" actId="114"/>
        <pc:sldMkLst>
          <pc:docMk/>
          <pc:sldMk cId="2590617031" sldId="646"/>
        </pc:sldMkLst>
        <pc:spChg chg="mod">
          <ac:chgData name="Thu Thao" userId="2c068e76ad5633ce" providerId="LiveId" clId="{A7A58A33-F994-46E2-984A-86381A18E54C}" dt="2024-01-22T19:28:21.830" v="1559" actId="114"/>
          <ac:spMkLst>
            <pc:docMk/>
            <pc:sldMk cId="2590617031" sldId="646"/>
            <ac:spMk id="6" creationId="{5E63BD44-5E06-F8E9-C04A-D5B56211CFEE}"/>
          </ac:spMkLst>
        </pc:spChg>
        <pc:spChg chg="mod">
          <ac:chgData name="Thu Thao" userId="2c068e76ad5633ce" providerId="LiveId" clId="{A7A58A33-F994-46E2-984A-86381A18E54C}" dt="2024-01-22T18:56:07.288" v="869" actId="20577"/>
          <ac:spMkLst>
            <pc:docMk/>
            <pc:sldMk cId="2590617031" sldId="646"/>
            <ac:spMk id="8" creationId="{4FC08806-1E25-A3AF-0E32-2C5615ED0F95}"/>
          </ac:spMkLst>
        </pc:spChg>
      </pc:sldChg>
      <pc:sldChg chg="modSp add mod">
        <pc:chgData name="Thu Thao" userId="2c068e76ad5633ce" providerId="LiveId" clId="{A7A58A33-F994-46E2-984A-86381A18E54C}" dt="2024-01-22T19:23:20.887" v="1424" actId="1036"/>
        <pc:sldMkLst>
          <pc:docMk/>
          <pc:sldMk cId="937721495" sldId="647"/>
        </pc:sldMkLst>
        <pc:spChg chg="mod">
          <ac:chgData name="Thu Thao" userId="2c068e76ad5633ce" providerId="LiveId" clId="{A7A58A33-F994-46E2-984A-86381A18E54C}" dt="2024-01-22T19:23:16.367" v="1415" actId="1036"/>
          <ac:spMkLst>
            <pc:docMk/>
            <pc:sldMk cId="937721495" sldId="647"/>
            <ac:spMk id="6" creationId="{5E63BD44-5E06-F8E9-C04A-D5B56211CFEE}"/>
          </ac:spMkLst>
        </pc:spChg>
        <pc:spChg chg="mod">
          <ac:chgData name="Thu Thao" userId="2c068e76ad5633ce" providerId="LiveId" clId="{A7A58A33-F994-46E2-984A-86381A18E54C}" dt="2024-01-22T19:23:20.887" v="1424" actId="1036"/>
          <ac:spMkLst>
            <pc:docMk/>
            <pc:sldMk cId="937721495" sldId="647"/>
            <ac:spMk id="8" creationId="{4FC08806-1E25-A3AF-0E32-2C5615ED0F95}"/>
          </ac:spMkLst>
        </pc:spChg>
      </pc:sldChg>
      <pc:sldChg chg="modSp add mod">
        <pc:chgData name="Thu Thao" userId="2c068e76ad5633ce" providerId="LiveId" clId="{A7A58A33-F994-46E2-984A-86381A18E54C}" dt="2024-01-22T19:22:46.892" v="1400" actId="1038"/>
        <pc:sldMkLst>
          <pc:docMk/>
          <pc:sldMk cId="73075938" sldId="648"/>
        </pc:sldMkLst>
        <pc:spChg chg="mod">
          <ac:chgData name="Thu Thao" userId="2c068e76ad5633ce" providerId="LiveId" clId="{A7A58A33-F994-46E2-984A-86381A18E54C}" dt="2024-01-22T19:03:11.505" v="973" actId="1076"/>
          <ac:spMkLst>
            <pc:docMk/>
            <pc:sldMk cId="73075938" sldId="648"/>
            <ac:spMk id="6" creationId="{5E63BD44-5E06-F8E9-C04A-D5B56211CFEE}"/>
          </ac:spMkLst>
        </pc:spChg>
        <pc:spChg chg="mod">
          <ac:chgData name="Thu Thao" userId="2c068e76ad5633ce" providerId="LiveId" clId="{A7A58A33-F994-46E2-984A-86381A18E54C}" dt="2024-01-22T19:22:46.892" v="1400" actId="1038"/>
          <ac:spMkLst>
            <pc:docMk/>
            <pc:sldMk cId="73075938" sldId="648"/>
            <ac:spMk id="8" creationId="{4FC08806-1E25-A3AF-0E32-2C5615ED0F95}"/>
          </ac:spMkLst>
        </pc:spChg>
      </pc:sldChg>
      <pc:sldChg chg="modSp add mod">
        <pc:chgData name="Thu Thao" userId="2c068e76ad5633ce" providerId="LiveId" clId="{A7A58A33-F994-46E2-984A-86381A18E54C}" dt="2024-01-22T19:22:29.482" v="1381" actId="14100"/>
        <pc:sldMkLst>
          <pc:docMk/>
          <pc:sldMk cId="1033573775" sldId="649"/>
        </pc:sldMkLst>
        <pc:spChg chg="mod">
          <ac:chgData name="Thu Thao" userId="2c068e76ad5633ce" providerId="LiveId" clId="{A7A58A33-F994-46E2-984A-86381A18E54C}" dt="2024-01-22T19:22:25.441" v="1380" actId="179"/>
          <ac:spMkLst>
            <pc:docMk/>
            <pc:sldMk cId="1033573775" sldId="649"/>
            <ac:spMk id="6" creationId="{5E63BD44-5E06-F8E9-C04A-D5B56211CFEE}"/>
          </ac:spMkLst>
        </pc:spChg>
        <pc:spChg chg="mod">
          <ac:chgData name="Thu Thao" userId="2c068e76ad5633ce" providerId="LiveId" clId="{A7A58A33-F994-46E2-984A-86381A18E54C}" dt="2024-01-22T19:22:29.482" v="1381" actId="14100"/>
          <ac:spMkLst>
            <pc:docMk/>
            <pc:sldMk cId="1033573775" sldId="649"/>
            <ac:spMk id="8" creationId="{4FC08806-1E25-A3AF-0E32-2C5615ED0F95}"/>
          </ac:spMkLst>
        </pc:spChg>
      </pc:sldChg>
      <pc:sldChg chg="add del">
        <pc:chgData name="Thu Thao" userId="2c068e76ad5633ce" providerId="LiveId" clId="{A7A58A33-F994-46E2-984A-86381A18E54C}" dt="2024-01-22T19:08:25.684" v="1033" actId="47"/>
        <pc:sldMkLst>
          <pc:docMk/>
          <pc:sldMk cId="2805350872" sldId="650"/>
        </pc:sldMkLst>
      </pc:sldChg>
      <pc:sldChg chg="modSp add mod">
        <pc:chgData name="Thu Thao" userId="2c068e76ad5633ce" providerId="LiveId" clId="{A7A58A33-F994-46E2-984A-86381A18E54C}" dt="2024-01-22T19:21:55.626" v="1376" actId="14100"/>
        <pc:sldMkLst>
          <pc:docMk/>
          <pc:sldMk cId="2795997480" sldId="651"/>
        </pc:sldMkLst>
        <pc:spChg chg="mod">
          <ac:chgData name="Thu Thao" userId="2c068e76ad5633ce" providerId="LiveId" clId="{A7A58A33-F994-46E2-984A-86381A18E54C}" dt="2024-01-22T19:21:48.767" v="1375" actId="14100"/>
          <ac:spMkLst>
            <pc:docMk/>
            <pc:sldMk cId="2795997480" sldId="651"/>
            <ac:spMk id="6" creationId="{5E63BD44-5E06-F8E9-C04A-D5B56211CFEE}"/>
          </ac:spMkLst>
        </pc:spChg>
        <pc:spChg chg="mod">
          <ac:chgData name="Thu Thao" userId="2c068e76ad5633ce" providerId="LiveId" clId="{A7A58A33-F994-46E2-984A-86381A18E54C}" dt="2024-01-22T19:21:55.626" v="1376" actId="14100"/>
          <ac:spMkLst>
            <pc:docMk/>
            <pc:sldMk cId="2795997480" sldId="651"/>
            <ac:spMk id="8" creationId="{4FC08806-1E25-A3AF-0E32-2C5615ED0F95}"/>
          </ac:spMkLst>
        </pc:spChg>
      </pc:sldChg>
      <pc:sldChg chg="modSp add mod">
        <pc:chgData name="Thu Thao" userId="2c068e76ad5633ce" providerId="LiveId" clId="{A7A58A33-F994-46E2-984A-86381A18E54C}" dt="2024-01-22T19:19:00.058" v="1309" actId="14100"/>
        <pc:sldMkLst>
          <pc:docMk/>
          <pc:sldMk cId="3145443054" sldId="652"/>
        </pc:sldMkLst>
        <pc:spChg chg="mod">
          <ac:chgData name="Thu Thao" userId="2c068e76ad5633ce" providerId="LiveId" clId="{A7A58A33-F994-46E2-984A-86381A18E54C}" dt="2024-01-22T19:18:57.347" v="1308" actId="1076"/>
          <ac:spMkLst>
            <pc:docMk/>
            <pc:sldMk cId="3145443054" sldId="652"/>
            <ac:spMk id="6" creationId="{5E63BD44-5E06-F8E9-C04A-D5B56211CFEE}"/>
          </ac:spMkLst>
        </pc:spChg>
        <pc:spChg chg="mod">
          <ac:chgData name="Thu Thao" userId="2c068e76ad5633ce" providerId="LiveId" clId="{A7A58A33-F994-46E2-984A-86381A18E54C}" dt="2024-01-22T19:19:00.058" v="1309" actId="14100"/>
          <ac:spMkLst>
            <pc:docMk/>
            <pc:sldMk cId="3145443054" sldId="652"/>
            <ac:spMk id="8" creationId="{4FC08806-1E25-A3AF-0E32-2C5615ED0F95}"/>
          </ac:spMkLst>
        </pc:spChg>
      </pc:sldChg>
      <pc:sldChg chg="modSp add mod">
        <pc:chgData name="Thu Thao" userId="2c068e76ad5633ce" providerId="LiveId" clId="{A7A58A33-F994-46E2-984A-86381A18E54C}" dt="2024-01-22T19:19:15.372" v="1315" actId="1036"/>
        <pc:sldMkLst>
          <pc:docMk/>
          <pc:sldMk cId="3252259273" sldId="653"/>
        </pc:sldMkLst>
        <pc:spChg chg="mod">
          <ac:chgData name="Thu Thao" userId="2c068e76ad5633ce" providerId="LiveId" clId="{A7A58A33-F994-46E2-984A-86381A18E54C}" dt="2024-01-22T19:19:15.372" v="1315" actId="1036"/>
          <ac:spMkLst>
            <pc:docMk/>
            <pc:sldMk cId="3252259273" sldId="653"/>
            <ac:spMk id="6" creationId="{5E63BD44-5E06-F8E9-C04A-D5B56211CFEE}"/>
          </ac:spMkLst>
        </pc:spChg>
        <pc:spChg chg="mod">
          <ac:chgData name="Thu Thao" userId="2c068e76ad5633ce" providerId="LiveId" clId="{A7A58A33-F994-46E2-984A-86381A18E54C}" dt="2024-01-22T19:19:06.722" v="1310" actId="14100"/>
          <ac:spMkLst>
            <pc:docMk/>
            <pc:sldMk cId="3252259273" sldId="653"/>
            <ac:spMk id="8" creationId="{4FC08806-1E25-A3AF-0E32-2C5615ED0F95}"/>
          </ac:spMkLst>
        </pc:spChg>
      </pc:sldChg>
      <pc:sldChg chg="modSp add mod">
        <pc:chgData name="Thu Thao" userId="2c068e76ad5633ce" providerId="LiveId" clId="{A7A58A33-F994-46E2-984A-86381A18E54C}" dt="2024-01-22T19:20:34.868" v="1350" actId="1035"/>
        <pc:sldMkLst>
          <pc:docMk/>
          <pc:sldMk cId="4173977163" sldId="654"/>
        </pc:sldMkLst>
        <pc:spChg chg="mod">
          <ac:chgData name="Thu Thao" userId="2c068e76ad5633ce" providerId="LiveId" clId="{A7A58A33-F994-46E2-984A-86381A18E54C}" dt="2024-01-22T19:20:24.506" v="1330" actId="1036"/>
          <ac:spMkLst>
            <pc:docMk/>
            <pc:sldMk cId="4173977163" sldId="654"/>
            <ac:spMk id="6" creationId="{5E63BD44-5E06-F8E9-C04A-D5B56211CFEE}"/>
          </ac:spMkLst>
        </pc:spChg>
        <pc:spChg chg="mod">
          <ac:chgData name="Thu Thao" userId="2c068e76ad5633ce" providerId="LiveId" clId="{A7A58A33-F994-46E2-984A-86381A18E54C}" dt="2024-01-22T19:20:34.868" v="1350" actId="1035"/>
          <ac:spMkLst>
            <pc:docMk/>
            <pc:sldMk cId="4173977163" sldId="654"/>
            <ac:spMk id="8" creationId="{4FC08806-1E25-A3AF-0E32-2C5615ED0F95}"/>
          </ac:spMkLst>
        </pc:spChg>
      </pc:sldChg>
      <pc:sldChg chg="modSp add mod">
        <pc:chgData name="Thu Thao" userId="2c068e76ad5633ce" providerId="LiveId" clId="{A7A58A33-F994-46E2-984A-86381A18E54C}" dt="2024-01-22T19:49:12.898" v="2164"/>
        <pc:sldMkLst>
          <pc:docMk/>
          <pc:sldMk cId="1657167541" sldId="655"/>
        </pc:sldMkLst>
        <pc:spChg chg="mod">
          <ac:chgData name="Thu Thao" userId="2c068e76ad5633ce" providerId="LiveId" clId="{A7A58A33-F994-46E2-984A-86381A18E54C}" dt="2024-01-22T19:49:12.898" v="2164"/>
          <ac:spMkLst>
            <pc:docMk/>
            <pc:sldMk cId="1657167541" sldId="655"/>
            <ac:spMk id="6" creationId="{5E63BD44-5E06-F8E9-C04A-D5B56211CFEE}"/>
          </ac:spMkLst>
        </pc:spChg>
      </pc:sldChg>
      <pc:sldChg chg="add del">
        <pc:chgData name="Thu Thao" userId="2c068e76ad5633ce" providerId="LiveId" clId="{A7A58A33-F994-46E2-984A-86381A18E54C}" dt="2024-01-22T19:16:46.001" v="1253" actId="47"/>
        <pc:sldMkLst>
          <pc:docMk/>
          <pc:sldMk cId="2318775087" sldId="655"/>
        </pc:sldMkLst>
      </pc:sldChg>
    </pc:docChg>
  </pc:docChgLst>
  <pc:docChgLst>
    <pc:chgData name="Thu Thao" userId="2c068e76ad5633ce" providerId="LiveId" clId="{99AEF071-57C8-4912-9815-AF678AB1767F}"/>
    <pc:docChg chg="undo custSel addSld delSld modSld">
      <pc:chgData name="Thu Thao" userId="2c068e76ad5633ce" providerId="LiveId" clId="{99AEF071-57C8-4912-9815-AF678AB1767F}" dt="2023-11-01T14:27:19.303" v="598" actId="255"/>
      <pc:docMkLst>
        <pc:docMk/>
      </pc:docMkLst>
      <pc:sldChg chg="modSp mod">
        <pc:chgData name="Thu Thao" userId="2c068e76ad5633ce" providerId="LiveId" clId="{99AEF071-57C8-4912-9815-AF678AB1767F}" dt="2023-11-01T13:13:14.378" v="3" actId="20577"/>
        <pc:sldMkLst>
          <pc:docMk/>
          <pc:sldMk cId="589610655" sldId="265"/>
        </pc:sldMkLst>
        <pc:spChg chg="mod">
          <ac:chgData name="Thu Thao" userId="2c068e76ad5633ce" providerId="LiveId" clId="{99AEF071-57C8-4912-9815-AF678AB1767F}" dt="2023-11-01T13:13:14.378" v="3" actId="20577"/>
          <ac:spMkLst>
            <pc:docMk/>
            <pc:sldMk cId="589610655" sldId="265"/>
            <ac:spMk id="7" creationId="{00000000-0000-0000-0000-000000000000}"/>
          </ac:spMkLst>
        </pc:spChg>
      </pc:sldChg>
      <pc:sldChg chg="modSp mod">
        <pc:chgData name="Thu Thao" userId="2c068e76ad5633ce" providerId="LiveId" clId="{99AEF071-57C8-4912-9815-AF678AB1767F}" dt="2023-11-01T13:42:24.706" v="170"/>
        <pc:sldMkLst>
          <pc:docMk/>
          <pc:sldMk cId="4212956585" sldId="365"/>
        </pc:sldMkLst>
        <pc:spChg chg="mod">
          <ac:chgData name="Thu Thao" userId="2c068e76ad5633ce" providerId="LiveId" clId="{99AEF071-57C8-4912-9815-AF678AB1767F}" dt="2023-11-01T13:16:27.027" v="34" actId="14100"/>
          <ac:spMkLst>
            <pc:docMk/>
            <pc:sldMk cId="4212956585" sldId="365"/>
            <ac:spMk id="2" creationId="{F50181C0-7913-8B4C-0150-5C77C9E76DFE}"/>
          </ac:spMkLst>
        </pc:spChg>
        <pc:spChg chg="mod">
          <ac:chgData name="Thu Thao" userId="2c068e76ad5633ce" providerId="LiveId" clId="{99AEF071-57C8-4912-9815-AF678AB1767F}" dt="2023-11-01T13:16:33.104" v="35" actId="14100"/>
          <ac:spMkLst>
            <pc:docMk/>
            <pc:sldMk cId="4212956585" sldId="365"/>
            <ac:spMk id="3" creationId="{2A6F0AEC-7045-303F-4720-B019078984CA}"/>
          </ac:spMkLst>
        </pc:spChg>
        <pc:spChg chg="mod">
          <ac:chgData name="Thu Thao" userId="2c068e76ad5633ce" providerId="LiveId" clId="{99AEF071-57C8-4912-9815-AF678AB1767F}" dt="2023-11-01T13:42:24.706" v="170"/>
          <ac:spMkLst>
            <pc:docMk/>
            <pc:sldMk cId="4212956585" sldId="365"/>
            <ac:spMk id="4" creationId="{00000000-0000-0000-0000-000000000000}"/>
          </ac:spMkLst>
        </pc:spChg>
        <pc:spChg chg="mod">
          <ac:chgData name="Thu Thao" userId="2c068e76ad5633ce" providerId="LiveId" clId="{99AEF071-57C8-4912-9815-AF678AB1767F}" dt="2023-11-01T13:13:31.702" v="4"/>
          <ac:spMkLst>
            <pc:docMk/>
            <pc:sldMk cId="4212956585" sldId="365"/>
            <ac:spMk id="7" creationId="{00000000-0000-0000-0000-000000000000}"/>
          </ac:spMkLst>
        </pc:spChg>
        <pc:graphicFrameChg chg="mod modGraphic">
          <ac:chgData name="Thu Thao" userId="2c068e76ad5633ce" providerId="LiveId" clId="{99AEF071-57C8-4912-9815-AF678AB1767F}" dt="2023-11-01T13:17:31.561" v="68"/>
          <ac:graphicFrameMkLst>
            <pc:docMk/>
            <pc:sldMk cId="4212956585" sldId="365"/>
            <ac:graphicFrameMk id="14" creationId="{00000000-0000-0000-0000-000000000000}"/>
          </ac:graphicFrameMkLst>
        </pc:graphicFrameChg>
      </pc:sldChg>
      <pc:sldChg chg="modSp">
        <pc:chgData name="Thu Thao" userId="2c068e76ad5633ce" providerId="LiveId" clId="{99AEF071-57C8-4912-9815-AF678AB1767F}" dt="2023-11-01T13:13:31.702" v="4"/>
        <pc:sldMkLst>
          <pc:docMk/>
          <pc:sldMk cId="1166080980" sldId="367"/>
        </pc:sldMkLst>
        <pc:spChg chg="mod">
          <ac:chgData name="Thu Thao" userId="2c068e76ad5633ce" providerId="LiveId" clId="{99AEF071-57C8-4912-9815-AF678AB1767F}" dt="2023-11-01T13:13:31.702" v="4"/>
          <ac:spMkLst>
            <pc:docMk/>
            <pc:sldMk cId="1166080980" sldId="367"/>
            <ac:spMk id="8" creationId="{52456086-8919-4903-82F4-3F68D7C87E67}"/>
          </ac:spMkLst>
        </pc:spChg>
      </pc:sldChg>
      <pc:sldChg chg="modSp mod">
        <pc:chgData name="Thu Thao" userId="2c068e76ad5633ce" providerId="LiveId" clId="{99AEF071-57C8-4912-9815-AF678AB1767F}" dt="2023-11-01T13:20:53.378" v="83" actId="1076"/>
        <pc:sldMkLst>
          <pc:docMk/>
          <pc:sldMk cId="645601834" sldId="490"/>
        </pc:sldMkLst>
        <pc:spChg chg="mod">
          <ac:chgData name="Thu Thao" userId="2c068e76ad5633ce" providerId="LiveId" clId="{99AEF071-57C8-4912-9815-AF678AB1767F}" dt="2023-11-01T13:20:50.992" v="82" actId="1076"/>
          <ac:spMkLst>
            <pc:docMk/>
            <pc:sldMk cId="645601834" sldId="490"/>
            <ac:spMk id="6" creationId="{5E63BD44-5E06-F8E9-C04A-D5B56211CFEE}"/>
          </ac:spMkLst>
        </pc:spChg>
        <pc:spChg chg="mod">
          <ac:chgData name="Thu Thao" userId="2c068e76ad5633ce" providerId="LiveId" clId="{99AEF071-57C8-4912-9815-AF678AB1767F}" dt="2023-11-01T13:13:31.702" v="4"/>
          <ac:spMkLst>
            <pc:docMk/>
            <pc:sldMk cId="645601834" sldId="490"/>
            <ac:spMk id="7" creationId="{00000000-0000-0000-0000-000000000000}"/>
          </ac:spMkLst>
        </pc:spChg>
        <pc:spChg chg="mod">
          <ac:chgData name="Thu Thao" userId="2c068e76ad5633ce" providerId="LiveId" clId="{99AEF071-57C8-4912-9815-AF678AB1767F}" dt="2023-11-01T13:20:53.378" v="83" actId="1076"/>
          <ac:spMkLst>
            <pc:docMk/>
            <pc:sldMk cId="645601834" sldId="490"/>
            <ac:spMk id="8" creationId="{4FC08806-1E25-A3AF-0E32-2C5615ED0F95}"/>
          </ac:spMkLst>
        </pc:spChg>
      </pc:sldChg>
      <pc:sldChg chg="modSp mod">
        <pc:chgData name="Thu Thao" userId="2c068e76ad5633ce" providerId="LiveId" clId="{99AEF071-57C8-4912-9815-AF678AB1767F}" dt="2023-11-01T13:23:35.752" v="129" actId="20577"/>
        <pc:sldMkLst>
          <pc:docMk/>
          <pc:sldMk cId="2340192846" sldId="519"/>
        </pc:sldMkLst>
        <pc:spChg chg="mod">
          <ac:chgData name="Thu Thao" userId="2c068e76ad5633ce" providerId="LiveId" clId="{99AEF071-57C8-4912-9815-AF678AB1767F}" dt="2023-11-01T13:23:35.752" v="129" actId="20577"/>
          <ac:spMkLst>
            <pc:docMk/>
            <pc:sldMk cId="2340192846" sldId="519"/>
            <ac:spMk id="6" creationId="{5E63BD44-5E06-F8E9-C04A-D5B56211CFEE}"/>
          </ac:spMkLst>
        </pc:spChg>
        <pc:spChg chg="mod">
          <ac:chgData name="Thu Thao" userId="2c068e76ad5633ce" providerId="LiveId" clId="{99AEF071-57C8-4912-9815-AF678AB1767F}" dt="2023-11-01T13:13:31.702" v="4"/>
          <ac:spMkLst>
            <pc:docMk/>
            <pc:sldMk cId="2340192846" sldId="519"/>
            <ac:spMk id="7" creationId="{00000000-0000-0000-0000-000000000000}"/>
          </ac:spMkLst>
        </pc:spChg>
        <pc:spChg chg="mod">
          <ac:chgData name="Thu Thao" userId="2c068e76ad5633ce" providerId="LiveId" clId="{99AEF071-57C8-4912-9815-AF678AB1767F}" dt="2023-11-01T13:23:16.245" v="126"/>
          <ac:spMkLst>
            <pc:docMk/>
            <pc:sldMk cId="2340192846" sldId="519"/>
            <ac:spMk id="8" creationId="{4FC08806-1E25-A3AF-0E32-2C5615ED0F95}"/>
          </ac:spMkLst>
        </pc:spChg>
      </pc:sldChg>
      <pc:sldChg chg="modSp mod">
        <pc:chgData name="Thu Thao" userId="2c068e76ad5633ce" providerId="LiveId" clId="{99AEF071-57C8-4912-9815-AF678AB1767F}" dt="2023-11-01T14:26:13.108" v="597" actId="255"/>
        <pc:sldMkLst>
          <pc:docMk/>
          <pc:sldMk cId="646410701" sldId="520"/>
        </pc:sldMkLst>
        <pc:spChg chg="mod">
          <ac:chgData name="Thu Thao" userId="2c068e76ad5633ce" providerId="LiveId" clId="{99AEF071-57C8-4912-9815-AF678AB1767F}" dt="2023-11-01T14:26:13.108" v="597" actId="255"/>
          <ac:spMkLst>
            <pc:docMk/>
            <pc:sldMk cId="646410701" sldId="520"/>
            <ac:spMk id="2" creationId="{EAE0F353-07AC-2862-6EC4-58AD99C108FE}"/>
          </ac:spMkLst>
        </pc:spChg>
        <pc:spChg chg="mod">
          <ac:chgData name="Thu Thao" userId="2c068e76ad5633ce" providerId="LiveId" clId="{99AEF071-57C8-4912-9815-AF678AB1767F}" dt="2023-11-01T13:13:31.702" v="4"/>
          <ac:spMkLst>
            <pc:docMk/>
            <pc:sldMk cId="646410701" sldId="520"/>
            <ac:spMk id="7" creationId="{00000000-0000-0000-0000-000000000000}"/>
          </ac:spMkLst>
        </pc:spChg>
        <pc:spChg chg="mod">
          <ac:chgData name="Thu Thao" userId="2c068e76ad5633ce" providerId="LiveId" clId="{99AEF071-57C8-4912-9815-AF678AB1767F}" dt="2023-11-01T13:40:17.900" v="152" actId="403"/>
          <ac:spMkLst>
            <pc:docMk/>
            <pc:sldMk cId="646410701" sldId="520"/>
            <ac:spMk id="8" creationId="{4FC08806-1E25-A3AF-0E32-2C5615ED0F95}"/>
          </ac:spMkLst>
        </pc:spChg>
      </pc:sldChg>
      <pc:sldChg chg="modSp mod">
        <pc:chgData name="Thu Thao" userId="2c068e76ad5633ce" providerId="LiveId" clId="{99AEF071-57C8-4912-9815-AF678AB1767F}" dt="2023-11-01T13:41:15.469" v="163" actId="20577"/>
        <pc:sldMkLst>
          <pc:docMk/>
          <pc:sldMk cId="2341696524" sldId="571"/>
        </pc:sldMkLst>
        <pc:spChg chg="mod">
          <ac:chgData name="Thu Thao" userId="2c068e76ad5633ce" providerId="LiveId" clId="{99AEF071-57C8-4912-9815-AF678AB1767F}" dt="2023-11-01T13:40:49.319" v="158" actId="403"/>
          <ac:spMkLst>
            <pc:docMk/>
            <pc:sldMk cId="2341696524" sldId="571"/>
            <ac:spMk id="2" creationId="{98A29364-2497-EA85-A4B8-8DDBAE27655A}"/>
          </ac:spMkLst>
        </pc:spChg>
        <pc:spChg chg="mod">
          <ac:chgData name="Thu Thao" userId="2c068e76ad5633ce" providerId="LiveId" clId="{99AEF071-57C8-4912-9815-AF678AB1767F}" dt="2023-11-01T13:41:15.469" v="163" actId="20577"/>
          <ac:spMkLst>
            <pc:docMk/>
            <pc:sldMk cId="2341696524" sldId="571"/>
            <ac:spMk id="6" creationId="{5E63BD44-5E06-F8E9-C04A-D5B56211CFEE}"/>
          </ac:spMkLst>
        </pc:spChg>
        <pc:spChg chg="mod">
          <ac:chgData name="Thu Thao" userId="2c068e76ad5633ce" providerId="LiveId" clId="{99AEF071-57C8-4912-9815-AF678AB1767F}" dt="2023-11-01T13:13:31.702" v="4"/>
          <ac:spMkLst>
            <pc:docMk/>
            <pc:sldMk cId="2341696524" sldId="571"/>
            <ac:spMk id="7" creationId="{00000000-0000-0000-0000-000000000000}"/>
          </ac:spMkLst>
        </pc:spChg>
      </pc:sldChg>
      <pc:sldChg chg="modSp mod">
        <pc:chgData name="Thu Thao" userId="2c068e76ad5633ce" providerId="LiveId" clId="{99AEF071-57C8-4912-9815-AF678AB1767F}" dt="2023-11-01T14:27:19.303" v="598" actId="255"/>
        <pc:sldMkLst>
          <pc:docMk/>
          <pc:sldMk cId="2976591380" sldId="572"/>
        </pc:sldMkLst>
        <pc:spChg chg="mod">
          <ac:chgData name="Thu Thao" userId="2c068e76ad5633ce" providerId="LiveId" clId="{99AEF071-57C8-4912-9815-AF678AB1767F}" dt="2023-11-01T13:45:12.991" v="229" actId="179"/>
          <ac:spMkLst>
            <pc:docMk/>
            <pc:sldMk cId="2976591380" sldId="572"/>
            <ac:spMk id="6" creationId="{5E63BD44-5E06-F8E9-C04A-D5B56211CFEE}"/>
          </ac:spMkLst>
        </pc:spChg>
        <pc:spChg chg="mod">
          <ac:chgData name="Thu Thao" userId="2c068e76ad5633ce" providerId="LiveId" clId="{99AEF071-57C8-4912-9815-AF678AB1767F}" dt="2023-11-01T13:13:31.702" v="4"/>
          <ac:spMkLst>
            <pc:docMk/>
            <pc:sldMk cId="2976591380" sldId="572"/>
            <ac:spMk id="7" creationId="{00000000-0000-0000-0000-000000000000}"/>
          </ac:spMkLst>
        </pc:spChg>
        <pc:spChg chg="mod">
          <ac:chgData name="Thu Thao" userId="2c068e76ad5633ce" providerId="LiveId" clId="{99AEF071-57C8-4912-9815-AF678AB1767F}" dt="2023-11-01T14:27:19.303" v="598" actId="255"/>
          <ac:spMkLst>
            <pc:docMk/>
            <pc:sldMk cId="2976591380" sldId="572"/>
            <ac:spMk id="8" creationId="{4FC08806-1E25-A3AF-0E32-2C5615ED0F95}"/>
          </ac:spMkLst>
        </pc:spChg>
      </pc:sldChg>
      <pc:sldChg chg="addSp delSp modSp mod">
        <pc:chgData name="Thu Thao" userId="2c068e76ad5633ce" providerId="LiveId" clId="{99AEF071-57C8-4912-9815-AF678AB1767F}" dt="2023-11-01T13:56:04.276" v="336" actId="403"/>
        <pc:sldMkLst>
          <pc:docMk/>
          <pc:sldMk cId="1480554525" sldId="575"/>
        </pc:sldMkLst>
        <pc:spChg chg="add del">
          <ac:chgData name="Thu Thao" userId="2c068e76ad5633ce" providerId="LiveId" clId="{99AEF071-57C8-4912-9815-AF678AB1767F}" dt="2023-11-01T13:49:37.528" v="278" actId="22"/>
          <ac:spMkLst>
            <pc:docMk/>
            <pc:sldMk cId="1480554525" sldId="575"/>
            <ac:spMk id="3" creationId="{B590C4CA-AD92-D654-AFC3-DB67667F625F}"/>
          </ac:spMkLst>
        </pc:spChg>
        <pc:spChg chg="mod">
          <ac:chgData name="Thu Thao" userId="2c068e76ad5633ce" providerId="LiveId" clId="{99AEF071-57C8-4912-9815-AF678AB1767F}" dt="2023-11-01T13:49:28.203" v="276" actId="1076"/>
          <ac:spMkLst>
            <pc:docMk/>
            <pc:sldMk cId="1480554525" sldId="575"/>
            <ac:spMk id="6" creationId="{5E63BD44-5E06-F8E9-C04A-D5B56211CFEE}"/>
          </ac:spMkLst>
        </pc:spChg>
        <pc:spChg chg="mod">
          <ac:chgData name="Thu Thao" userId="2c068e76ad5633ce" providerId="LiveId" clId="{99AEF071-57C8-4912-9815-AF678AB1767F}" dt="2023-11-01T13:13:31.702" v="4"/>
          <ac:spMkLst>
            <pc:docMk/>
            <pc:sldMk cId="1480554525" sldId="575"/>
            <ac:spMk id="7" creationId="{00000000-0000-0000-0000-000000000000}"/>
          </ac:spMkLst>
        </pc:spChg>
        <pc:spChg chg="mod">
          <ac:chgData name="Thu Thao" userId="2c068e76ad5633ce" providerId="LiveId" clId="{99AEF071-57C8-4912-9815-AF678AB1767F}" dt="2023-11-01T13:56:04.276" v="336" actId="403"/>
          <ac:spMkLst>
            <pc:docMk/>
            <pc:sldMk cId="1480554525" sldId="575"/>
            <ac:spMk id="8" creationId="{4FC08806-1E25-A3AF-0E32-2C5615ED0F95}"/>
          </ac:spMkLst>
        </pc:spChg>
      </pc:sldChg>
      <pc:sldChg chg="modSp mod">
        <pc:chgData name="Thu Thao" userId="2c068e76ad5633ce" providerId="LiveId" clId="{99AEF071-57C8-4912-9815-AF678AB1767F}" dt="2023-11-01T14:07:55.697" v="399" actId="403"/>
        <pc:sldMkLst>
          <pc:docMk/>
          <pc:sldMk cId="4039360505" sldId="576"/>
        </pc:sldMkLst>
        <pc:spChg chg="mod">
          <ac:chgData name="Thu Thao" userId="2c068e76ad5633ce" providerId="LiveId" clId="{99AEF071-57C8-4912-9815-AF678AB1767F}" dt="2023-11-01T14:07:37.946" v="396" actId="255"/>
          <ac:spMkLst>
            <pc:docMk/>
            <pc:sldMk cId="4039360505" sldId="576"/>
            <ac:spMk id="6" creationId="{5E63BD44-5E06-F8E9-C04A-D5B56211CFEE}"/>
          </ac:spMkLst>
        </pc:spChg>
        <pc:spChg chg="mod">
          <ac:chgData name="Thu Thao" userId="2c068e76ad5633ce" providerId="LiveId" clId="{99AEF071-57C8-4912-9815-AF678AB1767F}" dt="2023-11-01T13:13:31.702" v="4"/>
          <ac:spMkLst>
            <pc:docMk/>
            <pc:sldMk cId="4039360505" sldId="576"/>
            <ac:spMk id="7" creationId="{00000000-0000-0000-0000-000000000000}"/>
          </ac:spMkLst>
        </pc:spChg>
        <pc:spChg chg="mod">
          <ac:chgData name="Thu Thao" userId="2c068e76ad5633ce" providerId="LiveId" clId="{99AEF071-57C8-4912-9815-AF678AB1767F}" dt="2023-11-01T14:07:55.697" v="399" actId="403"/>
          <ac:spMkLst>
            <pc:docMk/>
            <pc:sldMk cId="4039360505" sldId="576"/>
            <ac:spMk id="8" creationId="{4FC08806-1E25-A3AF-0E32-2C5615ED0F95}"/>
          </ac:spMkLst>
        </pc:spChg>
      </pc:sldChg>
      <pc:sldChg chg="modSp mod">
        <pc:chgData name="Thu Thao" userId="2c068e76ad5633ce" providerId="LiveId" clId="{99AEF071-57C8-4912-9815-AF678AB1767F}" dt="2023-11-01T14:14:22.887" v="411" actId="403"/>
        <pc:sldMkLst>
          <pc:docMk/>
          <pc:sldMk cId="56641792" sldId="577"/>
        </pc:sldMkLst>
        <pc:spChg chg="mod">
          <ac:chgData name="Thu Thao" userId="2c068e76ad5633ce" providerId="LiveId" clId="{99AEF071-57C8-4912-9815-AF678AB1767F}" dt="2023-11-01T14:14:22.887" v="411" actId="403"/>
          <ac:spMkLst>
            <pc:docMk/>
            <pc:sldMk cId="56641792" sldId="577"/>
            <ac:spMk id="6" creationId="{5E63BD44-5E06-F8E9-C04A-D5B56211CFEE}"/>
          </ac:spMkLst>
        </pc:spChg>
        <pc:spChg chg="mod">
          <ac:chgData name="Thu Thao" userId="2c068e76ad5633ce" providerId="LiveId" clId="{99AEF071-57C8-4912-9815-AF678AB1767F}" dt="2023-11-01T13:13:31.702" v="4"/>
          <ac:spMkLst>
            <pc:docMk/>
            <pc:sldMk cId="56641792" sldId="577"/>
            <ac:spMk id="7" creationId="{00000000-0000-0000-0000-000000000000}"/>
          </ac:spMkLst>
        </pc:spChg>
        <pc:spChg chg="mod">
          <ac:chgData name="Thu Thao" userId="2c068e76ad5633ce" providerId="LiveId" clId="{99AEF071-57C8-4912-9815-AF678AB1767F}" dt="2023-11-01T14:09:24.344" v="406" actId="14100"/>
          <ac:spMkLst>
            <pc:docMk/>
            <pc:sldMk cId="56641792" sldId="577"/>
            <ac:spMk id="8" creationId="{4FC08806-1E25-A3AF-0E32-2C5615ED0F95}"/>
          </ac:spMkLst>
        </pc:spChg>
      </pc:sldChg>
      <pc:sldChg chg="modSp mod">
        <pc:chgData name="Thu Thao" userId="2c068e76ad5633ce" providerId="LiveId" clId="{99AEF071-57C8-4912-9815-AF678AB1767F}" dt="2023-11-01T14:15:55.309" v="465" actId="255"/>
        <pc:sldMkLst>
          <pc:docMk/>
          <pc:sldMk cId="2485346461" sldId="578"/>
        </pc:sldMkLst>
        <pc:spChg chg="mod">
          <ac:chgData name="Thu Thao" userId="2c068e76ad5633ce" providerId="LiveId" clId="{99AEF071-57C8-4912-9815-AF678AB1767F}" dt="2023-11-01T14:15:55.309" v="465" actId="255"/>
          <ac:spMkLst>
            <pc:docMk/>
            <pc:sldMk cId="2485346461" sldId="578"/>
            <ac:spMk id="6" creationId="{5E63BD44-5E06-F8E9-C04A-D5B56211CFEE}"/>
          </ac:spMkLst>
        </pc:spChg>
        <pc:spChg chg="mod">
          <ac:chgData name="Thu Thao" userId="2c068e76ad5633ce" providerId="LiveId" clId="{99AEF071-57C8-4912-9815-AF678AB1767F}" dt="2023-11-01T13:13:31.702" v="4"/>
          <ac:spMkLst>
            <pc:docMk/>
            <pc:sldMk cId="2485346461" sldId="578"/>
            <ac:spMk id="7" creationId="{00000000-0000-0000-0000-000000000000}"/>
          </ac:spMkLst>
        </pc:spChg>
        <pc:spChg chg="mod">
          <ac:chgData name="Thu Thao" userId="2c068e76ad5633ce" providerId="LiveId" clId="{99AEF071-57C8-4912-9815-AF678AB1767F}" dt="2023-11-01T14:15:21.544" v="425"/>
          <ac:spMkLst>
            <pc:docMk/>
            <pc:sldMk cId="2485346461" sldId="578"/>
            <ac:spMk id="8" creationId="{4FC08806-1E25-A3AF-0E32-2C5615ED0F95}"/>
          </ac:spMkLst>
        </pc:spChg>
      </pc:sldChg>
      <pc:sldChg chg="modSp mod">
        <pc:chgData name="Thu Thao" userId="2c068e76ad5633ce" providerId="LiveId" clId="{99AEF071-57C8-4912-9815-AF678AB1767F}" dt="2023-11-01T14:16:40.434" v="474" actId="255"/>
        <pc:sldMkLst>
          <pc:docMk/>
          <pc:sldMk cId="299622236" sldId="579"/>
        </pc:sldMkLst>
        <pc:spChg chg="mod">
          <ac:chgData name="Thu Thao" userId="2c068e76ad5633ce" providerId="LiveId" clId="{99AEF071-57C8-4912-9815-AF678AB1767F}" dt="2023-11-01T14:16:40.434" v="474" actId="255"/>
          <ac:spMkLst>
            <pc:docMk/>
            <pc:sldMk cId="299622236" sldId="579"/>
            <ac:spMk id="6" creationId="{5E63BD44-5E06-F8E9-C04A-D5B56211CFEE}"/>
          </ac:spMkLst>
        </pc:spChg>
        <pc:spChg chg="mod">
          <ac:chgData name="Thu Thao" userId="2c068e76ad5633ce" providerId="LiveId" clId="{99AEF071-57C8-4912-9815-AF678AB1767F}" dt="2023-11-01T13:13:31.702" v="4"/>
          <ac:spMkLst>
            <pc:docMk/>
            <pc:sldMk cId="299622236" sldId="579"/>
            <ac:spMk id="7" creationId="{00000000-0000-0000-0000-000000000000}"/>
          </ac:spMkLst>
        </pc:spChg>
        <pc:spChg chg="mod">
          <ac:chgData name="Thu Thao" userId="2c068e76ad5633ce" providerId="LiveId" clId="{99AEF071-57C8-4912-9815-AF678AB1767F}" dt="2023-11-01T14:16:08.842" v="466"/>
          <ac:spMkLst>
            <pc:docMk/>
            <pc:sldMk cId="299622236" sldId="579"/>
            <ac:spMk id="8" creationId="{4FC08806-1E25-A3AF-0E32-2C5615ED0F95}"/>
          </ac:spMkLst>
        </pc:spChg>
      </pc:sldChg>
      <pc:sldChg chg="modSp mod">
        <pc:chgData name="Thu Thao" userId="2c068e76ad5633ce" providerId="LiveId" clId="{99AEF071-57C8-4912-9815-AF678AB1767F}" dt="2023-11-01T14:23:58.070" v="583" actId="20577"/>
        <pc:sldMkLst>
          <pc:docMk/>
          <pc:sldMk cId="3079736239" sldId="580"/>
        </pc:sldMkLst>
        <pc:spChg chg="mod">
          <ac:chgData name="Thu Thao" userId="2c068e76ad5633ce" providerId="LiveId" clId="{99AEF071-57C8-4912-9815-AF678AB1767F}" dt="2023-11-01T14:23:58.070" v="583" actId="20577"/>
          <ac:spMkLst>
            <pc:docMk/>
            <pc:sldMk cId="3079736239" sldId="580"/>
            <ac:spMk id="6" creationId="{5E63BD44-5E06-F8E9-C04A-D5B56211CFEE}"/>
          </ac:spMkLst>
        </pc:spChg>
        <pc:spChg chg="mod">
          <ac:chgData name="Thu Thao" userId="2c068e76ad5633ce" providerId="LiveId" clId="{99AEF071-57C8-4912-9815-AF678AB1767F}" dt="2023-11-01T13:13:31.702" v="4"/>
          <ac:spMkLst>
            <pc:docMk/>
            <pc:sldMk cId="3079736239" sldId="580"/>
            <ac:spMk id="7" creationId="{00000000-0000-0000-0000-000000000000}"/>
          </ac:spMkLst>
        </pc:spChg>
        <pc:spChg chg="mod">
          <ac:chgData name="Thu Thao" userId="2c068e76ad5633ce" providerId="LiveId" clId="{99AEF071-57C8-4912-9815-AF678AB1767F}" dt="2023-11-01T14:17:38.324" v="489" actId="1076"/>
          <ac:spMkLst>
            <pc:docMk/>
            <pc:sldMk cId="3079736239" sldId="580"/>
            <ac:spMk id="8" creationId="{4FC08806-1E25-A3AF-0E32-2C5615ED0F95}"/>
          </ac:spMkLst>
        </pc:spChg>
      </pc:sldChg>
      <pc:sldChg chg="modSp mod">
        <pc:chgData name="Thu Thao" userId="2c068e76ad5633ce" providerId="LiveId" clId="{99AEF071-57C8-4912-9815-AF678AB1767F}" dt="2023-11-01T14:18:47.826" v="515" actId="255"/>
        <pc:sldMkLst>
          <pc:docMk/>
          <pc:sldMk cId="736582985" sldId="581"/>
        </pc:sldMkLst>
        <pc:spChg chg="mod">
          <ac:chgData name="Thu Thao" userId="2c068e76ad5633ce" providerId="LiveId" clId="{99AEF071-57C8-4912-9815-AF678AB1767F}" dt="2023-11-01T14:18:47.826" v="515" actId="255"/>
          <ac:spMkLst>
            <pc:docMk/>
            <pc:sldMk cId="736582985" sldId="581"/>
            <ac:spMk id="6" creationId="{5E63BD44-5E06-F8E9-C04A-D5B56211CFEE}"/>
          </ac:spMkLst>
        </pc:spChg>
        <pc:spChg chg="mod">
          <ac:chgData name="Thu Thao" userId="2c068e76ad5633ce" providerId="LiveId" clId="{99AEF071-57C8-4912-9815-AF678AB1767F}" dt="2023-11-01T13:13:31.702" v="4"/>
          <ac:spMkLst>
            <pc:docMk/>
            <pc:sldMk cId="736582985" sldId="581"/>
            <ac:spMk id="7" creationId="{00000000-0000-0000-0000-000000000000}"/>
          </ac:spMkLst>
        </pc:spChg>
        <pc:spChg chg="mod">
          <ac:chgData name="Thu Thao" userId="2c068e76ad5633ce" providerId="LiveId" clId="{99AEF071-57C8-4912-9815-AF678AB1767F}" dt="2023-11-01T14:18:23.781" v="504" actId="1036"/>
          <ac:spMkLst>
            <pc:docMk/>
            <pc:sldMk cId="736582985" sldId="581"/>
            <ac:spMk id="8" creationId="{4FC08806-1E25-A3AF-0E32-2C5615ED0F95}"/>
          </ac:spMkLst>
        </pc:spChg>
      </pc:sldChg>
      <pc:sldChg chg="modSp mod">
        <pc:chgData name="Thu Thao" userId="2c068e76ad5633ce" providerId="LiveId" clId="{99AEF071-57C8-4912-9815-AF678AB1767F}" dt="2023-11-01T14:21:06.222" v="545" actId="20577"/>
        <pc:sldMkLst>
          <pc:docMk/>
          <pc:sldMk cId="3428620081" sldId="584"/>
        </pc:sldMkLst>
        <pc:spChg chg="mod">
          <ac:chgData name="Thu Thao" userId="2c068e76ad5633ce" providerId="LiveId" clId="{99AEF071-57C8-4912-9815-AF678AB1767F}" dt="2023-11-01T14:21:06.222" v="545" actId="20577"/>
          <ac:spMkLst>
            <pc:docMk/>
            <pc:sldMk cId="3428620081" sldId="584"/>
            <ac:spMk id="6" creationId="{5E63BD44-5E06-F8E9-C04A-D5B56211CFEE}"/>
          </ac:spMkLst>
        </pc:spChg>
        <pc:spChg chg="mod">
          <ac:chgData name="Thu Thao" userId="2c068e76ad5633ce" providerId="LiveId" clId="{99AEF071-57C8-4912-9815-AF678AB1767F}" dt="2023-11-01T13:13:31.702" v="4"/>
          <ac:spMkLst>
            <pc:docMk/>
            <pc:sldMk cId="3428620081" sldId="584"/>
            <ac:spMk id="7" creationId="{00000000-0000-0000-0000-000000000000}"/>
          </ac:spMkLst>
        </pc:spChg>
        <pc:spChg chg="mod">
          <ac:chgData name="Thu Thao" userId="2c068e76ad5633ce" providerId="LiveId" clId="{99AEF071-57C8-4912-9815-AF678AB1767F}" dt="2023-11-01T14:20:34.403" v="541" actId="14100"/>
          <ac:spMkLst>
            <pc:docMk/>
            <pc:sldMk cId="3428620081" sldId="584"/>
            <ac:spMk id="8" creationId="{4FC08806-1E25-A3AF-0E32-2C5615ED0F95}"/>
          </ac:spMkLst>
        </pc:spChg>
      </pc:sldChg>
      <pc:sldChg chg="modSp mod">
        <pc:chgData name="Thu Thao" userId="2c068e76ad5633ce" providerId="LiveId" clId="{99AEF071-57C8-4912-9815-AF678AB1767F}" dt="2023-11-01T13:22:17.303" v="113" actId="20577"/>
        <pc:sldMkLst>
          <pc:docMk/>
          <pc:sldMk cId="3413394135" sldId="585"/>
        </pc:sldMkLst>
        <pc:spChg chg="mod">
          <ac:chgData name="Thu Thao" userId="2c068e76ad5633ce" providerId="LiveId" clId="{99AEF071-57C8-4912-9815-AF678AB1767F}" dt="2023-11-01T13:22:17.303" v="113" actId="20577"/>
          <ac:spMkLst>
            <pc:docMk/>
            <pc:sldMk cId="3413394135" sldId="585"/>
            <ac:spMk id="6" creationId="{5E63BD44-5E06-F8E9-C04A-D5B56211CFEE}"/>
          </ac:spMkLst>
        </pc:spChg>
        <pc:spChg chg="mod">
          <ac:chgData name="Thu Thao" userId="2c068e76ad5633ce" providerId="LiveId" clId="{99AEF071-57C8-4912-9815-AF678AB1767F}" dt="2023-11-01T13:13:31.702" v="4"/>
          <ac:spMkLst>
            <pc:docMk/>
            <pc:sldMk cId="3413394135" sldId="585"/>
            <ac:spMk id="7" creationId="{00000000-0000-0000-0000-000000000000}"/>
          </ac:spMkLst>
        </pc:spChg>
        <pc:spChg chg="mod">
          <ac:chgData name="Thu Thao" userId="2c068e76ad5633ce" providerId="LiveId" clId="{99AEF071-57C8-4912-9815-AF678AB1767F}" dt="2023-11-01T13:22:03.253" v="105" actId="14100"/>
          <ac:spMkLst>
            <pc:docMk/>
            <pc:sldMk cId="3413394135" sldId="585"/>
            <ac:spMk id="8" creationId="{4FC08806-1E25-A3AF-0E32-2C5615ED0F95}"/>
          </ac:spMkLst>
        </pc:spChg>
      </pc:sldChg>
      <pc:sldChg chg="modSp del">
        <pc:chgData name="Thu Thao" userId="2c068e76ad5633ce" providerId="LiveId" clId="{99AEF071-57C8-4912-9815-AF678AB1767F}" dt="2023-11-01T13:22:26" v="115" actId="47"/>
        <pc:sldMkLst>
          <pc:docMk/>
          <pc:sldMk cId="421547027" sldId="589"/>
        </pc:sldMkLst>
        <pc:spChg chg="mod">
          <ac:chgData name="Thu Thao" userId="2c068e76ad5633ce" providerId="LiveId" clId="{99AEF071-57C8-4912-9815-AF678AB1767F}" dt="2023-11-01T13:13:31.702" v="4"/>
          <ac:spMkLst>
            <pc:docMk/>
            <pc:sldMk cId="421547027" sldId="589"/>
            <ac:spMk id="7" creationId="{00000000-0000-0000-0000-000000000000}"/>
          </ac:spMkLst>
        </pc:spChg>
      </pc:sldChg>
      <pc:sldChg chg="modSp del">
        <pc:chgData name="Thu Thao" userId="2c068e76ad5633ce" providerId="LiveId" clId="{99AEF071-57C8-4912-9815-AF678AB1767F}" dt="2023-11-01T13:23:07.959" v="125" actId="47"/>
        <pc:sldMkLst>
          <pc:docMk/>
          <pc:sldMk cId="2650198028" sldId="590"/>
        </pc:sldMkLst>
        <pc:spChg chg="mod">
          <ac:chgData name="Thu Thao" userId="2c068e76ad5633ce" providerId="LiveId" clId="{99AEF071-57C8-4912-9815-AF678AB1767F}" dt="2023-11-01T13:13:31.702" v="4"/>
          <ac:spMkLst>
            <pc:docMk/>
            <pc:sldMk cId="2650198028" sldId="590"/>
            <ac:spMk id="7" creationId="{00000000-0000-0000-0000-000000000000}"/>
          </ac:spMkLst>
        </pc:spChg>
      </pc:sldChg>
      <pc:sldChg chg="modSp del">
        <pc:chgData name="Thu Thao" userId="2c068e76ad5633ce" providerId="LiveId" clId="{99AEF071-57C8-4912-9815-AF678AB1767F}" dt="2023-11-01T13:40:36.811" v="156" actId="47"/>
        <pc:sldMkLst>
          <pc:docMk/>
          <pc:sldMk cId="103710259" sldId="591"/>
        </pc:sldMkLst>
        <pc:spChg chg="mod">
          <ac:chgData name="Thu Thao" userId="2c068e76ad5633ce" providerId="LiveId" clId="{99AEF071-57C8-4912-9815-AF678AB1767F}" dt="2023-11-01T13:13:31.702" v="4"/>
          <ac:spMkLst>
            <pc:docMk/>
            <pc:sldMk cId="103710259" sldId="591"/>
            <ac:spMk id="7" creationId="{00000000-0000-0000-0000-000000000000}"/>
          </ac:spMkLst>
        </pc:spChg>
      </pc:sldChg>
      <pc:sldChg chg="modSp del">
        <pc:chgData name="Thu Thao" userId="2c068e76ad5633ce" providerId="LiveId" clId="{99AEF071-57C8-4912-9815-AF678AB1767F}" dt="2023-11-01T13:45:25.776" v="230" actId="47"/>
        <pc:sldMkLst>
          <pc:docMk/>
          <pc:sldMk cId="4160535288" sldId="592"/>
        </pc:sldMkLst>
        <pc:spChg chg="mod">
          <ac:chgData name="Thu Thao" userId="2c068e76ad5633ce" providerId="LiveId" clId="{99AEF071-57C8-4912-9815-AF678AB1767F}" dt="2023-11-01T13:13:31.702" v="4"/>
          <ac:spMkLst>
            <pc:docMk/>
            <pc:sldMk cId="4160535288" sldId="592"/>
            <ac:spMk id="7" creationId="{00000000-0000-0000-0000-000000000000}"/>
          </ac:spMkLst>
        </pc:spChg>
      </pc:sldChg>
      <pc:sldChg chg="modSp del">
        <pc:chgData name="Thu Thao" userId="2c068e76ad5633ce" providerId="LiveId" clId="{99AEF071-57C8-4912-9815-AF678AB1767F}" dt="2023-11-01T13:45:26.635" v="231" actId="47"/>
        <pc:sldMkLst>
          <pc:docMk/>
          <pc:sldMk cId="712664632" sldId="593"/>
        </pc:sldMkLst>
        <pc:spChg chg="mod">
          <ac:chgData name="Thu Thao" userId="2c068e76ad5633ce" providerId="LiveId" clId="{99AEF071-57C8-4912-9815-AF678AB1767F}" dt="2023-11-01T13:13:31.702" v="4"/>
          <ac:spMkLst>
            <pc:docMk/>
            <pc:sldMk cId="712664632" sldId="593"/>
            <ac:spMk id="7" creationId="{00000000-0000-0000-0000-000000000000}"/>
          </ac:spMkLst>
        </pc:spChg>
      </pc:sldChg>
      <pc:sldChg chg="modSp del">
        <pc:chgData name="Thu Thao" userId="2c068e76ad5633ce" providerId="LiveId" clId="{99AEF071-57C8-4912-9815-AF678AB1767F}" dt="2023-11-01T13:45:27.281" v="232" actId="47"/>
        <pc:sldMkLst>
          <pc:docMk/>
          <pc:sldMk cId="2499462196" sldId="594"/>
        </pc:sldMkLst>
        <pc:spChg chg="mod">
          <ac:chgData name="Thu Thao" userId="2c068e76ad5633ce" providerId="LiveId" clId="{99AEF071-57C8-4912-9815-AF678AB1767F}" dt="2023-11-01T13:13:31.702" v="4"/>
          <ac:spMkLst>
            <pc:docMk/>
            <pc:sldMk cId="2499462196" sldId="594"/>
            <ac:spMk id="7" creationId="{00000000-0000-0000-0000-000000000000}"/>
          </ac:spMkLst>
        </pc:spChg>
      </pc:sldChg>
      <pc:sldChg chg="delSp modSp mod">
        <pc:chgData name="Thu Thao" userId="2c068e76ad5633ce" providerId="LiveId" clId="{99AEF071-57C8-4912-9815-AF678AB1767F}" dt="2023-11-01T14:25:23.964" v="592" actId="255"/>
        <pc:sldMkLst>
          <pc:docMk/>
          <pc:sldMk cId="2482012678" sldId="595"/>
        </pc:sldMkLst>
        <pc:spChg chg="mod">
          <ac:chgData name="Thu Thao" userId="2c068e76ad5633ce" providerId="LiveId" clId="{99AEF071-57C8-4912-9815-AF678AB1767F}" dt="2023-11-01T14:25:23.964" v="592" actId="255"/>
          <ac:spMkLst>
            <pc:docMk/>
            <pc:sldMk cId="2482012678" sldId="595"/>
            <ac:spMk id="2" creationId="{85CB93B6-4606-A0C7-C270-8A0DBBA754CA}"/>
          </ac:spMkLst>
        </pc:spChg>
        <pc:spChg chg="del">
          <ac:chgData name="Thu Thao" userId="2c068e76ad5633ce" providerId="LiveId" clId="{99AEF071-57C8-4912-9815-AF678AB1767F}" dt="2023-11-01T13:45:42.034" v="234" actId="478"/>
          <ac:spMkLst>
            <pc:docMk/>
            <pc:sldMk cId="2482012678" sldId="595"/>
            <ac:spMk id="6" creationId="{5E63BD44-5E06-F8E9-C04A-D5B56211CFEE}"/>
          </ac:spMkLst>
        </pc:spChg>
        <pc:spChg chg="mod">
          <ac:chgData name="Thu Thao" userId="2c068e76ad5633ce" providerId="LiveId" clId="{99AEF071-57C8-4912-9815-AF678AB1767F}" dt="2023-11-01T13:13:31.702" v="4"/>
          <ac:spMkLst>
            <pc:docMk/>
            <pc:sldMk cId="2482012678" sldId="595"/>
            <ac:spMk id="7" creationId="{00000000-0000-0000-0000-000000000000}"/>
          </ac:spMkLst>
        </pc:spChg>
        <pc:spChg chg="mod">
          <ac:chgData name="Thu Thao" userId="2c068e76ad5633ce" providerId="LiveId" clId="{99AEF071-57C8-4912-9815-AF678AB1767F}" dt="2023-11-01T14:25:03.672" v="585" actId="1076"/>
          <ac:spMkLst>
            <pc:docMk/>
            <pc:sldMk cId="2482012678" sldId="595"/>
            <ac:spMk id="8" creationId="{4FC08806-1E25-A3AF-0E32-2C5615ED0F95}"/>
          </ac:spMkLst>
        </pc:spChg>
      </pc:sldChg>
      <pc:sldChg chg="modSp del">
        <pc:chgData name="Thu Thao" userId="2c068e76ad5633ce" providerId="LiveId" clId="{99AEF071-57C8-4912-9815-AF678AB1767F}" dt="2023-11-01T14:07:02.738" v="387" actId="47"/>
        <pc:sldMkLst>
          <pc:docMk/>
          <pc:sldMk cId="4184755000" sldId="596"/>
        </pc:sldMkLst>
        <pc:spChg chg="mod">
          <ac:chgData name="Thu Thao" userId="2c068e76ad5633ce" providerId="LiveId" clId="{99AEF071-57C8-4912-9815-AF678AB1767F}" dt="2023-11-01T13:13:31.702" v="4"/>
          <ac:spMkLst>
            <pc:docMk/>
            <pc:sldMk cId="4184755000" sldId="596"/>
            <ac:spMk id="7" creationId="{00000000-0000-0000-0000-000000000000}"/>
          </ac:spMkLst>
        </pc:spChg>
      </pc:sldChg>
      <pc:sldChg chg="modSp del">
        <pc:chgData name="Thu Thao" userId="2c068e76ad5633ce" providerId="LiveId" clId="{99AEF071-57C8-4912-9815-AF678AB1767F}" dt="2023-11-01T14:15:13.644" v="424" actId="47"/>
        <pc:sldMkLst>
          <pc:docMk/>
          <pc:sldMk cId="627371664" sldId="597"/>
        </pc:sldMkLst>
        <pc:spChg chg="mod">
          <ac:chgData name="Thu Thao" userId="2c068e76ad5633ce" providerId="LiveId" clId="{99AEF071-57C8-4912-9815-AF678AB1767F}" dt="2023-11-01T13:13:31.702" v="4"/>
          <ac:spMkLst>
            <pc:docMk/>
            <pc:sldMk cId="627371664" sldId="597"/>
            <ac:spMk id="7" creationId="{00000000-0000-0000-0000-000000000000}"/>
          </ac:spMkLst>
        </pc:spChg>
      </pc:sldChg>
      <pc:sldChg chg="modSp del">
        <pc:chgData name="Thu Thao" userId="2c068e76ad5633ce" providerId="LiveId" clId="{99AEF071-57C8-4912-9815-AF678AB1767F}" dt="2023-11-01T14:20:20.723" v="533" actId="47"/>
        <pc:sldMkLst>
          <pc:docMk/>
          <pc:sldMk cId="2429845811" sldId="598"/>
        </pc:sldMkLst>
        <pc:spChg chg="mod">
          <ac:chgData name="Thu Thao" userId="2c068e76ad5633ce" providerId="LiveId" clId="{99AEF071-57C8-4912-9815-AF678AB1767F}" dt="2023-11-01T13:13:31.702" v="4"/>
          <ac:spMkLst>
            <pc:docMk/>
            <pc:sldMk cId="2429845811" sldId="598"/>
            <ac:spMk id="7" creationId="{00000000-0000-0000-0000-000000000000}"/>
          </ac:spMkLst>
        </pc:spChg>
      </pc:sldChg>
      <pc:sldChg chg="modSp mod">
        <pc:chgData name="Thu Thao" userId="2c068e76ad5633ce" providerId="LiveId" clId="{99AEF071-57C8-4912-9815-AF678AB1767F}" dt="2023-11-01T14:22:06.845" v="563" actId="20577"/>
        <pc:sldMkLst>
          <pc:docMk/>
          <pc:sldMk cId="3372903833" sldId="599"/>
        </pc:sldMkLst>
        <pc:spChg chg="mod">
          <ac:chgData name="Thu Thao" userId="2c068e76ad5633ce" providerId="LiveId" clId="{99AEF071-57C8-4912-9815-AF678AB1767F}" dt="2023-11-01T14:22:06.845" v="563" actId="20577"/>
          <ac:spMkLst>
            <pc:docMk/>
            <pc:sldMk cId="3372903833" sldId="599"/>
            <ac:spMk id="6" creationId="{5E63BD44-5E06-F8E9-C04A-D5B56211CFEE}"/>
          </ac:spMkLst>
        </pc:spChg>
        <pc:spChg chg="mod">
          <ac:chgData name="Thu Thao" userId="2c068e76ad5633ce" providerId="LiveId" clId="{99AEF071-57C8-4912-9815-AF678AB1767F}" dt="2023-11-01T13:13:31.702" v="4"/>
          <ac:spMkLst>
            <pc:docMk/>
            <pc:sldMk cId="3372903833" sldId="599"/>
            <ac:spMk id="7" creationId="{00000000-0000-0000-0000-000000000000}"/>
          </ac:spMkLst>
        </pc:spChg>
        <pc:spChg chg="mod">
          <ac:chgData name="Thu Thao" userId="2c068e76ad5633ce" providerId="LiveId" clId="{99AEF071-57C8-4912-9815-AF678AB1767F}" dt="2023-11-01T14:22:03.357" v="561" actId="20577"/>
          <ac:spMkLst>
            <pc:docMk/>
            <pc:sldMk cId="3372903833" sldId="599"/>
            <ac:spMk id="8" creationId="{4FC08806-1E25-A3AF-0E32-2C5615ED0F95}"/>
          </ac:spMkLst>
        </pc:spChg>
      </pc:sldChg>
      <pc:sldChg chg="modSp del">
        <pc:chgData name="Thu Thao" userId="2c068e76ad5633ce" providerId="LiveId" clId="{99AEF071-57C8-4912-9815-AF678AB1767F}" dt="2023-11-01T14:22:59" v="573" actId="47"/>
        <pc:sldMkLst>
          <pc:docMk/>
          <pc:sldMk cId="3592184134" sldId="600"/>
        </pc:sldMkLst>
        <pc:spChg chg="mod">
          <ac:chgData name="Thu Thao" userId="2c068e76ad5633ce" providerId="LiveId" clId="{99AEF071-57C8-4912-9815-AF678AB1767F}" dt="2023-11-01T13:13:31.702" v="4"/>
          <ac:spMkLst>
            <pc:docMk/>
            <pc:sldMk cId="3592184134" sldId="600"/>
            <ac:spMk id="7" creationId="{00000000-0000-0000-0000-000000000000}"/>
          </ac:spMkLst>
        </pc:spChg>
      </pc:sldChg>
      <pc:sldChg chg="modSp mod">
        <pc:chgData name="Thu Thao" userId="2c068e76ad5633ce" providerId="LiveId" clId="{99AEF071-57C8-4912-9815-AF678AB1767F}" dt="2023-11-01T14:23:30.180" v="581" actId="20577"/>
        <pc:sldMkLst>
          <pc:docMk/>
          <pc:sldMk cId="2803091109" sldId="601"/>
        </pc:sldMkLst>
        <pc:spChg chg="mod">
          <ac:chgData name="Thu Thao" userId="2c068e76ad5633ce" providerId="LiveId" clId="{99AEF071-57C8-4912-9815-AF678AB1767F}" dt="2023-11-01T14:23:30.180" v="581" actId="20577"/>
          <ac:spMkLst>
            <pc:docMk/>
            <pc:sldMk cId="2803091109" sldId="601"/>
            <ac:spMk id="6" creationId="{5E63BD44-5E06-F8E9-C04A-D5B56211CFEE}"/>
          </ac:spMkLst>
        </pc:spChg>
        <pc:spChg chg="mod">
          <ac:chgData name="Thu Thao" userId="2c068e76ad5633ce" providerId="LiveId" clId="{99AEF071-57C8-4912-9815-AF678AB1767F}" dt="2023-11-01T13:13:31.702" v="4"/>
          <ac:spMkLst>
            <pc:docMk/>
            <pc:sldMk cId="2803091109" sldId="601"/>
            <ac:spMk id="7" creationId="{00000000-0000-0000-0000-000000000000}"/>
          </ac:spMkLst>
        </pc:spChg>
        <pc:spChg chg="mod">
          <ac:chgData name="Thu Thao" userId="2c068e76ad5633ce" providerId="LiveId" clId="{99AEF071-57C8-4912-9815-AF678AB1767F}" dt="2023-11-01T14:23:08.451" v="575" actId="14100"/>
          <ac:spMkLst>
            <pc:docMk/>
            <pc:sldMk cId="2803091109" sldId="601"/>
            <ac:spMk id="8" creationId="{4FC08806-1E25-A3AF-0E32-2C5615ED0F95}"/>
          </ac:spMkLst>
        </pc:spChg>
      </pc:sldChg>
      <pc:sldChg chg="modSp add mod">
        <pc:chgData name="Thu Thao" userId="2c068e76ad5633ce" providerId="LiveId" clId="{99AEF071-57C8-4912-9815-AF678AB1767F}" dt="2023-11-01T13:23:02.316" v="124" actId="255"/>
        <pc:sldMkLst>
          <pc:docMk/>
          <pc:sldMk cId="85543677" sldId="602"/>
        </pc:sldMkLst>
        <pc:spChg chg="mod">
          <ac:chgData name="Thu Thao" userId="2c068e76ad5633ce" providerId="LiveId" clId="{99AEF071-57C8-4912-9815-AF678AB1767F}" dt="2023-11-01T13:23:02.316" v="124" actId="255"/>
          <ac:spMkLst>
            <pc:docMk/>
            <pc:sldMk cId="85543677" sldId="602"/>
            <ac:spMk id="6" creationId="{5E63BD44-5E06-F8E9-C04A-D5B56211CFEE}"/>
          </ac:spMkLst>
        </pc:spChg>
      </pc:sldChg>
      <pc:sldChg chg="add del">
        <pc:chgData name="Thu Thao" userId="2c068e76ad5633ce" providerId="LiveId" clId="{99AEF071-57C8-4912-9815-AF678AB1767F}" dt="2023-11-01T13:40:35.976" v="155" actId="47"/>
        <pc:sldMkLst>
          <pc:docMk/>
          <pc:sldMk cId="2431800380" sldId="603"/>
        </pc:sldMkLst>
      </pc:sldChg>
      <pc:sldChg chg="modSp add mod">
        <pc:chgData name="Thu Thao" userId="2c068e76ad5633ce" providerId="LiveId" clId="{99AEF071-57C8-4912-9815-AF678AB1767F}" dt="2023-11-01T13:40:12.960" v="151" actId="1076"/>
        <pc:sldMkLst>
          <pc:docMk/>
          <pc:sldMk cId="1041398179" sldId="604"/>
        </pc:sldMkLst>
        <pc:spChg chg="mod">
          <ac:chgData name="Thu Thao" userId="2c068e76ad5633ce" providerId="LiveId" clId="{99AEF071-57C8-4912-9815-AF678AB1767F}" dt="2023-11-01T13:40:12.960" v="151" actId="1076"/>
          <ac:spMkLst>
            <pc:docMk/>
            <pc:sldMk cId="1041398179" sldId="604"/>
            <ac:spMk id="2" creationId="{EAE0F353-07AC-2862-6EC4-58AD99C108FE}"/>
          </ac:spMkLst>
        </pc:spChg>
        <pc:spChg chg="mod">
          <ac:chgData name="Thu Thao" userId="2c068e76ad5633ce" providerId="LiveId" clId="{99AEF071-57C8-4912-9815-AF678AB1767F}" dt="2023-11-01T13:40:08.353" v="150" actId="14100"/>
          <ac:spMkLst>
            <pc:docMk/>
            <pc:sldMk cId="1041398179" sldId="604"/>
            <ac:spMk id="8" creationId="{4FC08806-1E25-A3AF-0E32-2C5615ED0F95}"/>
          </ac:spMkLst>
        </pc:spChg>
      </pc:sldChg>
      <pc:sldChg chg="modSp add mod">
        <pc:chgData name="Thu Thao" userId="2c068e76ad5633ce" providerId="LiveId" clId="{99AEF071-57C8-4912-9815-AF678AB1767F}" dt="2023-11-01T14:25:53.444" v="596" actId="255"/>
        <pc:sldMkLst>
          <pc:docMk/>
          <pc:sldMk cId="2931352056" sldId="605"/>
        </pc:sldMkLst>
        <pc:spChg chg="mod">
          <ac:chgData name="Thu Thao" userId="2c068e76ad5633ce" providerId="LiveId" clId="{99AEF071-57C8-4912-9815-AF678AB1767F}" dt="2023-11-01T14:25:53.444" v="596" actId="255"/>
          <ac:spMkLst>
            <pc:docMk/>
            <pc:sldMk cId="2931352056" sldId="605"/>
            <ac:spMk id="6" creationId="{5E63BD44-5E06-F8E9-C04A-D5B56211CFEE}"/>
          </ac:spMkLst>
        </pc:spChg>
        <pc:spChg chg="mod">
          <ac:chgData name="Thu Thao" userId="2c068e76ad5633ce" providerId="LiveId" clId="{99AEF071-57C8-4912-9815-AF678AB1767F}" dt="2023-11-01T13:43:39.942" v="202" actId="20577"/>
          <ac:spMkLst>
            <pc:docMk/>
            <pc:sldMk cId="2931352056" sldId="605"/>
            <ac:spMk id="8" creationId="{4FC08806-1E25-A3AF-0E32-2C5615ED0F95}"/>
          </ac:spMkLst>
        </pc:spChg>
      </pc:sldChg>
      <pc:sldChg chg="modSp add mod">
        <pc:chgData name="Thu Thao" userId="2c068e76ad5633ce" providerId="LiveId" clId="{99AEF071-57C8-4912-9815-AF678AB1767F}" dt="2023-11-01T13:55:56.427" v="334" actId="14100"/>
        <pc:sldMkLst>
          <pc:docMk/>
          <pc:sldMk cId="631842325" sldId="606"/>
        </pc:sldMkLst>
        <pc:spChg chg="mod">
          <ac:chgData name="Thu Thao" userId="2c068e76ad5633ce" providerId="LiveId" clId="{99AEF071-57C8-4912-9815-AF678AB1767F}" dt="2023-11-01T13:53:04.910" v="298" actId="179"/>
          <ac:spMkLst>
            <pc:docMk/>
            <pc:sldMk cId="631842325" sldId="606"/>
            <ac:spMk id="6" creationId="{5E63BD44-5E06-F8E9-C04A-D5B56211CFEE}"/>
          </ac:spMkLst>
        </pc:spChg>
        <pc:spChg chg="mod">
          <ac:chgData name="Thu Thao" userId="2c068e76ad5633ce" providerId="LiveId" clId="{99AEF071-57C8-4912-9815-AF678AB1767F}" dt="2023-11-01T13:55:56.427" v="334" actId="14100"/>
          <ac:spMkLst>
            <pc:docMk/>
            <pc:sldMk cId="631842325" sldId="606"/>
            <ac:spMk id="8" creationId="{4FC08806-1E25-A3AF-0E32-2C5615ED0F95}"/>
          </ac:spMkLst>
        </pc:spChg>
      </pc:sldChg>
      <pc:sldChg chg="modSp add mod">
        <pc:chgData name="Thu Thao" userId="2c068e76ad5633ce" providerId="LiveId" clId="{99AEF071-57C8-4912-9815-AF678AB1767F}" dt="2023-11-01T13:55:50.521" v="332" actId="14100"/>
        <pc:sldMkLst>
          <pc:docMk/>
          <pc:sldMk cId="2170541793" sldId="607"/>
        </pc:sldMkLst>
        <pc:spChg chg="mod">
          <ac:chgData name="Thu Thao" userId="2c068e76ad5633ce" providerId="LiveId" clId="{99AEF071-57C8-4912-9815-AF678AB1767F}" dt="2023-11-01T13:54:14.413" v="319" actId="21"/>
          <ac:spMkLst>
            <pc:docMk/>
            <pc:sldMk cId="2170541793" sldId="607"/>
            <ac:spMk id="6" creationId="{5E63BD44-5E06-F8E9-C04A-D5B56211CFEE}"/>
          </ac:spMkLst>
        </pc:spChg>
        <pc:spChg chg="mod">
          <ac:chgData name="Thu Thao" userId="2c068e76ad5633ce" providerId="LiveId" clId="{99AEF071-57C8-4912-9815-AF678AB1767F}" dt="2023-11-01T13:55:50.521" v="332" actId="14100"/>
          <ac:spMkLst>
            <pc:docMk/>
            <pc:sldMk cId="2170541793" sldId="607"/>
            <ac:spMk id="8" creationId="{4FC08806-1E25-A3AF-0E32-2C5615ED0F95}"/>
          </ac:spMkLst>
        </pc:spChg>
      </pc:sldChg>
      <pc:sldChg chg="modSp add mod">
        <pc:chgData name="Thu Thao" userId="2c068e76ad5633ce" providerId="LiveId" clId="{99AEF071-57C8-4912-9815-AF678AB1767F}" dt="2023-11-01T14:08:25.103" v="400" actId="948"/>
        <pc:sldMkLst>
          <pc:docMk/>
          <pc:sldMk cId="2064166161" sldId="608"/>
        </pc:sldMkLst>
        <pc:spChg chg="mod">
          <ac:chgData name="Thu Thao" userId="2c068e76ad5633ce" providerId="LiveId" clId="{99AEF071-57C8-4912-9815-AF678AB1767F}" dt="2023-11-01T14:08:25.103" v="400" actId="948"/>
          <ac:spMkLst>
            <pc:docMk/>
            <pc:sldMk cId="2064166161" sldId="608"/>
            <ac:spMk id="6" creationId="{5E63BD44-5E06-F8E9-C04A-D5B56211CFEE}"/>
          </ac:spMkLst>
        </pc:spChg>
        <pc:spChg chg="mod">
          <ac:chgData name="Thu Thao" userId="2c068e76ad5633ce" providerId="LiveId" clId="{99AEF071-57C8-4912-9815-AF678AB1767F}" dt="2023-11-01T13:55:44.091" v="330" actId="14100"/>
          <ac:spMkLst>
            <pc:docMk/>
            <pc:sldMk cId="2064166161" sldId="608"/>
            <ac:spMk id="8" creationId="{4FC08806-1E25-A3AF-0E32-2C5615ED0F95}"/>
          </ac:spMkLst>
        </pc:spChg>
      </pc:sldChg>
      <pc:sldChg chg="modSp add mod">
        <pc:chgData name="Thu Thao" userId="2c068e76ad5633ce" providerId="LiveId" clId="{99AEF071-57C8-4912-9815-AF678AB1767F}" dt="2023-11-01T14:08:40.796" v="401" actId="948"/>
        <pc:sldMkLst>
          <pc:docMk/>
          <pc:sldMk cId="3547355399" sldId="609"/>
        </pc:sldMkLst>
        <pc:spChg chg="mod">
          <ac:chgData name="Thu Thao" userId="2c068e76ad5633ce" providerId="LiveId" clId="{99AEF071-57C8-4912-9815-AF678AB1767F}" dt="2023-11-01T14:08:40.796" v="401" actId="948"/>
          <ac:spMkLst>
            <pc:docMk/>
            <pc:sldMk cId="3547355399" sldId="609"/>
            <ac:spMk id="6" creationId="{5E63BD44-5E06-F8E9-C04A-D5B56211CFEE}"/>
          </ac:spMkLst>
        </pc:spChg>
      </pc:sldChg>
      <pc:sldChg chg="modSp add mod">
        <pc:chgData name="Thu Thao" userId="2c068e76ad5633ce" providerId="LiveId" clId="{99AEF071-57C8-4912-9815-AF678AB1767F}" dt="2023-11-01T14:03:04.770" v="354" actId="948"/>
        <pc:sldMkLst>
          <pc:docMk/>
          <pc:sldMk cId="245766311" sldId="610"/>
        </pc:sldMkLst>
        <pc:spChg chg="mod">
          <ac:chgData name="Thu Thao" userId="2c068e76ad5633ce" providerId="LiveId" clId="{99AEF071-57C8-4912-9815-AF678AB1767F}" dt="2023-11-01T14:03:04.770" v="354" actId="948"/>
          <ac:spMkLst>
            <pc:docMk/>
            <pc:sldMk cId="245766311" sldId="610"/>
            <ac:spMk id="6" creationId="{5E63BD44-5E06-F8E9-C04A-D5B56211CFEE}"/>
          </ac:spMkLst>
        </pc:spChg>
      </pc:sldChg>
      <pc:sldChg chg="modSp add mod">
        <pc:chgData name="Thu Thao" userId="2c068e76ad5633ce" providerId="LiveId" clId="{99AEF071-57C8-4912-9815-AF678AB1767F}" dt="2023-11-01T14:03:56.912" v="367" actId="20577"/>
        <pc:sldMkLst>
          <pc:docMk/>
          <pc:sldMk cId="1016503828" sldId="611"/>
        </pc:sldMkLst>
        <pc:spChg chg="mod">
          <ac:chgData name="Thu Thao" userId="2c068e76ad5633ce" providerId="LiveId" clId="{99AEF071-57C8-4912-9815-AF678AB1767F}" dt="2023-11-01T14:03:56.912" v="367" actId="20577"/>
          <ac:spMkLst>
            <pc:docMk/>
            <pc:sldMk cId="1016503828" sldId="611"/>
            <ac:spMk id="6" creationId="{5E63BD44-5E06-F8E9-C04A-D5B56211CFEE}"/>
          </ac:spMkLst>
        </pc:spChg>
      </pc:sldChg>
      <pc:sldChg chg="addSp delSp modSp add mod">
        <pc:chgData name="Thu Thao" userId="2c068e76ad5633ce" providerId="LiveId" clId="{99AEF071-57C8-4912-9815-AF678AB1767F}" dt="2023-11-01T14:06:34.534" v="379" actId="20577"/>
        <pc:sldMkLst>
          <pc:docMk/>
          <pc:sldMk cId="827327145" sldId="612"/>
        </pc:sldMkLst>
        <pc:spChg chg="add del">
          <ac:chgData name="Thu Thao" userId="2c068e76ad5633ce" providerId="LiveId" clId="{99AEF071-57C8-4912-9815-AF678AB1767F}" dt="2023-11-01T14:06:06.268" v="370" actId="22"/>
          <ac:spMkLst>
            <pc:docMk/>
            <pc:sldMk cId="827327145" sldId="612"/>
            <ac:spMk id="3" creationId="{A6C70340-8531-07A9-497A-9A5D737CFFD8}"/>
          </ac:spMkLst>
        </pc:spChg>
        <pc:spChg chg="add del">
          <ac:chgData name="Thu Thao" userId="2c068e76ad5633ce" providerId="LiveId" clId="{99AEF071-57C8-4912-9815-AF678AB1767F}" dt="2023-11-01T14:06:09.712" v="372" actId="22"/>
          <ac:spMkLst>
            <pc:docMk/>
            <pc:sldMk cId="827327145" sldId="612"/>
            <ac:spMk id="5" creationId="{D4CB989A-70B5-1503-AE04-D21F20F85EBA}"/>
          </ac:spMkLst>
        </pc:spChg>
        <pc:spChg chg="mod">
          <ac:chgData name="Thu Thao" userId="2c068e76ad5633ce" providerId="LiveId" clId="{99AEF071-57C8-4912-9815-AF678AB1767F}" dt="2023-11-01T14:06:34.534" v="379" actId="20577"/>
          <ac:spMkLst>
            <pc:docMk/>
            <pc:sldMk cId="827327145" sldId="612"/>
            <ac:spMk id="6" creationId="{5E63BD44-5E06-F8E9-C04A-D5B56211CFEE}"/>
          </ac:spMkLst>
        </pc:spChg>
      </pc:sldChg>
      <pc:sldChg chg="modSp add mod">
        <pc:chgData name="Thu Thao" userId="2c068e76ad5633ce" providerId="LiveId" clId="{99AEF071-57C8-4912-9815-AF678AB1767F}" dt="2023-11-01T14:06:50.639" v="386" actId="20577"/>
        <pc:sldMkLst>
          <pc:docMk/>
          <pc:sldMk cId="3850046408" sldId="613"/>
        </pc:sldMkLst>
        <pc:spChg chg="mod">
          <ac:chgData name="Thu Thao" userId="2c068e76ad5633ce" providerId="LiveId" clId="{99AEF071-57C8-4912-9815-AF678AB1767F}" dt="2023-11-01T14:06:50.639" v="386" actId="20577"/>
          <ac:spMkLst>
            <pc:docMk/>
            <pc:sldMk cId="3850046408" sldId="613"/>
            <ac:spMk id="6" creationId="{5E63BD44-5E06-F8E9-C04A-D5B56211CFEE}"/>
          </ac:spMkLst>
        </pc:spChg>
      </pc:sldChg>
      <pc:sldChg chg="modSp add mod">
        <pc:chgData name="Thu Thao" userId="2c068e76ad5633ce" providerId="LiveId" clId="{99AEF071-57C8-4912-9815-AF678AB1767F}" dt="2023-11-01T14:15:01.075" v="423" actId="255"/>
        <pc:sldMkLst>
          <pc:docMk/>
          <pc:sldMk cId="5951911" sldId="614"/>
        </pc:sldMkLst>
        <pc:spChg chg="mod">
          <ac:chgData name="Thu Thao" userId="2c068e76ad5633ce" providerId="LiveId" clId="{99AEF071-57C8-4912-9815-AF678AB1767F}" dt="2023-11-01T14:15:01.075" v="423" actId="255"/>
          <ac:spMkLst>
            <pc:docMk/>
            <pc:sldMk cId="5951911" sldId="614"/>
            <ac:spMk id="6" creationId="{5E63BD44-5E06-F8E9-C04A-D5B56211CFEE}"/>
          </ac:spMkLst>
        </pc:spChg>
        <pc:spChg chg="mod">
          <ac:chgData name="Thu Thao" userId="2c068e76ad5633ce" providerId="LiveId" clId="{99AEF071-57C8-4912-9815-AF678AB1767F}" dt="2023-11-01T14:14:36.568" v="418" actId="20577"/>
          <ac:spMkLst>
            <pc:docMk/>
            <pc:sldMk cId="5951911" sldId="614"/>
            <ac:spMk id="8" creationId="{4FC08806-1E25-A3AF-0E32-2C5615ED0F95}"/>
          </ac:spMkLst>
        </pc:spChg>
      </pc:sldChg>
      <pc:sldChg chg="modSp add mod">
        <pc:chgData name="Thu Thao" userId="2c068e76ad5633ce" providerId="LiveId" clId="{99AEF071-57C8-4912-9815-AF678AB1767F}" dt="2023-11-01T14:17:25.024" v="487" actId="14100"/>
        <pc:sldMkLst>
          <pc:docMk/>
          <pc:sldMk cId="1298964922" sldId="615"/>
        </pc:sldMkLst>
        <pc:spChg chg="mod">
          <ac:chgData name="Thu Thao" userId="2c068e76ad5633ce" providerId="LiveId" clId="{99AEF071-57C8-4912-9815-AF678AB1767F}" dt="2023-11-01T14:17:09.611" v="480" actId="20577"/>
          <ac:spMkLst>
            <pc:docMk/>
            <pc:sldMk cId="1298964922" sldId="615"/>
            <ac:spMk id="6" creationId="{5E63BD44-5E06-F8E9-C04A-D5B56211CFEE}"/>
          </ac:spMkLst>
        </pc:spChg>
        <pc:spChg chg="mod">
          <ac:chgData name="Thu Thao" userId="2c068e76ad5633ce" providerId="LiveId" clId="{99AEF071-57C8-4912-9815-AF678AB1767F}" dt="2023-11-01T14:17:25.024" v="487" actId="14100"/>
          <ac:spMkLst>
            <pc:docMk/>
            <pc:sldMk cId="1298964922" sldId="615"/>
            <ac:spMk id="8" creationId="{4FC08806-1E25-A3AF-0E32-2C5615ED0F95}"/>
          </ac:spMkLst>
        </pc:spChg>
      </pc:sldChg>
      <pc:sldChg chg="modSp add mod">
        <pc:chgData name="Thu Thao" userId="2c068e76ad5633ce" providerId="LiveId" clId="{99AEF071-57C8-4912-9815-AF678AB1767F}" dt="2023-11-01T14:19:17.376" v="526" actId="12"/>
        <pc:sldMkLst>
          <pc:docMk/>
          <pc:sldMk cId="2492899325" sldId="616"/>
        </pc:sldMkLst>
        <pc:spChg chg="mod">
          <ac:chgData name="Thu Thao" userId="2c068e76ad5633ce" providerId="LiveId" clId="{99AEF071-57C8-4912-9815-AF678AB1767F}" dt="2023-11-01T14:19:17.376" v="526" actId="12"/>
          <ac:spMkLst>
            <pc:docMk/>
            <pc:sldMk cId="2492899325" sldId="616"/>
            <ac:spMk id="6" creationId="{5E63BD44-5E06-F8E9-C04A-D5B56211CFEE}"/>
          </ac:spMkLst>
        </pc:spChg>
        <pc:spChg chg="mod">
          <ac:chgData name="Thu Thao" userId="2c068e76ad5633ce" providerId="LiveId" clId="{99AEF071-57C8-4912-9815-AF678AB1767F}" dt="2023-11-01T14:19:02.363" v="522" actId="20577"/>
          <ac:spMkLst>
            <pc:docMk/>
            <pc:sldMk cId="2492899325" sldId="616"/>
            <ac:spMk id="8" creationId="{4FC08806-1E25-A3AF-0E32-2C5615ED0F95}"/>
          </ac:spMkLst>
        </pc:spChg>
      </pc:sldChg>
      <pc:sldChg chg="modSp add mod">
        <pc:chgData name="Thu Thao" userId="2c068e76ad5633ce" providerId="LiveId" clId="{99AEF071-57C8-4912-9815-AF678AB1767F}" dt="2023-11-01T14:19:44.905" v="532" actId="1076"/>
        <pc:sldMkLst>
          <pc:docMk/>
          <pc:sldMk cId="3868907544" sldId="617"/>
        </pc:sldMkLst>
        <pc:spChg chg="mod">
          <ac:chgData name="Thu Thao" userId="2c068e76ad5633ce" providerId="LiveId" clId="{99AEF071-57C8-4912-9815-AF678AB1767F}" dt="2023-11-01T14:19:44.905" v="532" actId="1076"/>
          <ac:spMkLst>
            <pc:docMk/>
            <pc:sldMk cId="3868907544" sldId="617"/>
            <ac:spMk id="6" creationId="{5E63BD44-5E06-F8E9-C04A-D5B56211CFEE}"/>
          </ac:spMkLst>
        </pc:spChg>
      </pc:sldChg>
      <pc:sldChg chg="modSp add mod">
        <pc:chgData name="Thu Thao" userId="2c068e76ad5633ce" providerId="LiveId" clId="{99AEF071-57C8-4912-9815-AF678AB1767F}" dt="2023-11-01T14:22:22.094" v="567" actId="21"/>
        <pc:sldMkLst>
          <pc:docMk/>
          <pc:sldMk cId="1820088193" sldId="618"/>
        </pc:sldMkLst>
        <pc:spChg chg="mod">
          <ac:chgData name="Thu Thao" userId="2c068e76ad5633ce" providerId="LiveId" clId="{99AEF071-57C8-4912-9815-AF678AB1767F}" dt="2023-11-01T14:22:22.094" v="567" actId="21"/>
          <ac:spMkLst>
            <pc:docMk/>
            <pc:sldMk cId="1820088193" sldId="618"/>
            <ac:spMk id="6" creationId="{5E63BD44-5E06-F8E9-C04A-D5B56211CFEE}"/>
          </ac:spMkLst>
        </pc:spChg>
        <pc:spChg chg="mod">
          <ac:chgData name="Thu Thao" userId="2c068e76ad5633ce" providerId="LiveId" clId="{99AEF071-57C8-4912-9815-AF678AB1767F}" dt="2023-11-01T14:21:57.860" v="559" actId="20577"/>
          <ac:spMkLst>
            <pc:docMk/>
            <pc:sldMk cId="1820088193" sldId="618"/>
            <ac:spMk id="8" creationId="{4FC08806-1E25-A3AF-0E32-2C5615ED0F95}"/>
          </ac:spMkLst>
        </pc:spChg>
      </pc:sldChg>
      <pc:sldChg chg="modSp add mod">
        <pc:chgData name="Thu Thao" userId="2c068e76ad5633ce" providerId="LiveId" clId="{99AEF071-57C8-4912-9815-AF678AB1767F}" dt="2023-11-01T14:22:49.323" v="572" actId="404"/>
        <pc:sldMkLst>
          <pc:docMk/>
          <pc:sldMk cId="4182951594" sldId="619"/>
        </pc:sldMkLst>
        <pc:spChg chg="mod">
          <ac:chgData name="Thu Thao" userId="2c068e76ad5633ce" providerId="LiveId" clId="{99AEF071-57C8-4912-9815-AF678AB1767F}" dt="2023-11-01T14:22:49.323" v="572" actId="404"/>
          <ac:spMkLst>
            <pc:docMk/>
            <pc:sldMk cId="4182951594" sldId="619"/>
            <ac:spMk id="6" creationId="{5E63BD44-5E06-F8E9-C04A-D5B56211CFEE}"/>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78D25D-8745-40A1-A5B0-AB932A534C36}" type="doc">
      <dgm:prSet loTypeId="urn:microsoft.com/office/officeart/2008/layout/VerticalCurvedList" loCatId="list" qsTypeId="urn:microsoft.com/office/officeart/2005/8/quickstyle/3d4" qsCatId="3D" csTypeId="urn:microsoft.com/office/officeart/2005/8/colors/colorful2" csCatId="colorful" phldr="1"/>
      <dgm:spPr/>
      <dgm:t>
        <a:bodyPr/>
        <a:lstStyle/>
        <a:p>
          <a:endParaRPr lang="en-US"/>
        </a:p>
      </dgm:t>
    </dgm:pt>
    <dgm:pt modelId="{D8CCCAF3-FEC8-4E32-8381-9CD6867A5CA9}">
      <dgm:prSet custT="1"/>
      <dgm:spPr/>
      <dgm:t>
        <a:bodyPr/>
        <a:lstStyle/>
        <a:p>
          <a:r>
            <a:rPr lang="en-US" sz="2300" b="1" dirty="0">
              <a:solidFill>
                <a:schemeClr val="tx1"/>
              </a:solidFill>
              <a:latin typeface="Times New Roman" panose="02020603050405020304" pitchFamily="18" charset="0"/>
              <a:cs typeface="Times New Roman" panose="02020603050405020304" pitchFamily="18" charset="0"/>
            </a:rPr>
            <a:t>1. Quy </a:t>
          </a:r>
          <a:r>
            <a:rPr lang="vi-VN" sz="2300" b="1" noProof="0" dirty="0">
              <a:solidFill>
                <a:schemeClr val="tx1"/>
              </a:solidFill>
              <a:latin typeface="Times New Roman" panose="02020603050405020304" pitchFamily="18" charset="0"/>
              <a:cs typeface="Times New Roman" panose="02020603050405020304" pitchFamily="18" charset="0"/>
            </a:rPr>
            <a:t>định mức lương tối thiểu đối với người lao động làm việc theo hợp đồng lao động </a:t>
          </a:r>
          <a:endParaRPr lang="vi-VN" sz="2300" b="1" u="none" noProof="0" dirty="0">
            <a:solidFill>
              <a:schemeClr val="tx1"/>
            </a:solidFill>
            <a:latin typeface="Times New Roman" panose="02020603050405020304" pitchFamily="18" charset="0"/>
            <a:cs typeface="Times New Roman" panose="02020603050405020304" pitchFamily="18" charset="0"/>
          </a:endParaRPr>
        </a:p>
      </dgm:t>
    </dgm:pt>
    <dgm:pt modelId="{69A79F4F-F686-4D3A-85DB-66B8E280E80E}" type="parTrans" cxnId="{66538560-5377-469E-9B27-AA17D1FA3468}">
      <dgm:prSet/>
      <dgm:spPr/>
      <dgm:t>
        <a:bodyPr/>
        <a:lstStyle/>
        <a:p>
          <a:endParaRPr lang="en-US"/>
        </a:p>
      </dgm:t>
    </dgm:pt>
    <dgm:pt modelId="{574A6CC9-9DF8-48A0-BE18-E0641879C085}" type="sibTrans" cxnId="{66538560-5377-469E-9B27-AA17D1FA3468}">
      <dgm:prSet/>
      <dgm:spPr/>
      <dgm:t>
        <a:bodyPr/>
        <a:lstStyle/>
        <a:p>
          <a:endParaRPr lang="en-US">
            <a:solidFill>
              <a:schemeClr val="tx1"/>
            </a:solidFill>
            <a:latin typeface="Times New Roman" panose="02020603050405020304" pitchFamily="18" charset="0"/>
            <a:cs typeface="Times New Roman" panose="02020603050405020304" pitchFamily="18" charset="0"/>
          </a:endParaRPr>
        </a:p>
      </dgm:t>
    </dgm:pt>
    <dgm:pt modelId="{B63770A2-A12F-4C91-986E-EE050331E8B2}">
      <dgm:prSet custT="1"/>
      <dgm:spPr/>
      <dgm:t>
        <a:bodyPr/>
        <a:lstStyle/>
        <a:p>
          <a:r>
            <a:rPr lang="vi-VN" sz="2300" b="1" dirty="0">
              <a:solidFill>
                <a:schemeClr val="tx1"/>
              </a:solidFill>
              <a:latin typeface="Times New Roman" panose="02020603050405020304" pitchFamily="18" charset="0"/>
              <a:cs typeface="Times New Roman" panose="02020603050405020304" pitchFamily="18" charset="0"/>
            </a:rPr>
            <a:t>2.</a:t>
          </a:r>
          <a:r>
            <a:rPr lang="en-US" sz="2300" b="1" dirty="0">
              <a:solidFill>
                <a:schemeClr val="tx1"/>
              </a:solidFill>
              <a:latin typeface="Times New Roman" panose="02020603050405020304" pitchFamily="18" charset="0"/>
              <a:cs typeface="Times New Roman" panose="02020603050405020304" pitchFamily="18" charset="0"/>
            </a:rPr>
            <a:t> </a:t>
          </a:r>
          <a:r>
            <a:rPr lang="vi-VN" sz="2300" b="1" dirty="0">
              <a:solidFill>
                <a:schemeClr val="tx1"/>
              </a:solidFill>
              <a:latin typeface="Times New Roman" panose="02020603050405020304" pitchFamily="18" charset="0"/>
              <a:cs typeface="Times New Roman" panose="02020603050405020304" pitchFamily="18" charset="0"/>
            </a:rPr>
            <a:t>Ban hành quy định về việc trích nộp, quản lý và sử dụng quỹ bảo đảm an toàn hệ thống Quỹ TDND</a:t>
          </a:r>
          <a:endParaRPr lang="en-US" sz="2300" b="1" dirty="0">
            <a:solidFill>
              <a:schemeClr val="tx1"/>
            </a:solidFill>
            <a:latin typeface="Times New Roman" panose="02020603050405020304" pitchFamily="18" charset="0"/>
            <a:cs typeface="Times New Roman" panose="02020603050405020304" pitchFamily="18" charset="0"/>
          </a:endParaRPr>
        </a:p>
      </dgm:t>
    </dgm:pt>
    <dgm:pt modelId="{07AC5FC9-BD71-4D79-B136-EF0B978B705D}" type="parTrans" cxnId="{08DCAFFC-1FE7-443A-8D7F-B16884B0AA85}">
      <dgm:prSet/>
      <dgm:spPr/>
      <dgm:t>
        <a:bodyPr/>
        <a:lstStyle/>
        <a:p>
          <a:endParaRPr lang="en-US"/>
        </a:p>
      </dgm:t>
    </dgm:pt>
    <dgm:pt modelId="{EB8FC5C4-F25D-4930-B563-3BD05E7BD2EB}" type="sibTrans" cxnId="{08DCAFFC-1FE7-443A-8D7F-B16884B0AA85}">
      <dgm:prSet/>
      <dgm:spPr/>
      <dgm:t>
        <a:bodyPr/>
        <a:lstStyle/>
        <a:p>
          <a:endParaRPr lang="en-US"/>
        </a:p>
      </dgm:t>
    </dgm:pt>
    <dgm:pt modelId="{81CB89C4-EED2-423E-8B96-1E6B59AEA3DA}">
      <dgm:prSet custT="1"/>
      <dgm:spPr/>
      <dgm:t>
        <a:bodyPr/>
        <a:lstStyle/>
        <a:p>
          <a:r>
            <a:rPr lang="en-US" sz="2300" b="1" dirty="0">
              <a:solidFill>
                <a:schemeClr val="tx1"/>
              </a:solidFill>
              <a:latin typeface="Times New Roman" panose="02020603050405020304" pitchFamily="18" charset="0"/>
              <a:cs typeface="Times New Roman" panose="02020603050405020304" pitchFamily="18" charset="0"/>
            </a:rPr>
            <a:t>3. Quy </a:t>
          </a:r>
          <a:r>
            <a:rPr lang="en-US" sz="2300" b="1" dirty="0" err="1">
              <a:solidFill>
                <a:schemeClr val="tx1"/>
              </a:solidFill>
              <a:latin typeface="Times New Roman" panose="02020603050405020304" pitchFamily="18" charset="0"/>
              <a:cs typeface="Times New Roman" panose="02020603050405020304" pitchFamily="18" charset="0"/>
            </a:rPr>
            <a:t>định</a:t>
          </a:r>
          <a:r>
            <a:rPr lang="en-US" sz="2300" b="1" dirty="0">
              <a:solidFill>
                <a:schemeClr val="tx1"/>
              </a:solidFill>
              <a:latin typeface="Times New Roman" panose="02020603050405020304" pitchFamily="18" charset="0"/>
              <a:cs typeface="Times New Roman" panose="02020603050405020304" pitchFamily="18" charset="0"/>
            </a:rPr>
            <a:t>, </a:t>
          </a:r>
          <a:r>
            <a:rPr lang="en-US" sz="2300" b="1" dirty="0" err="1">
              <a:solidFill>
                <a:schemeClr val="tx1"/>
              </a:solidFill>
              <a:latin typeface="Times New Roman" panose="02020603050405020304" pitchFamily="18" charset="0"/>
              <a:cs typeface="Times New Roman" panose="02020603050405020304" pitchFamily="18" charset="0"/>
            </a:rPr>
            <a:t>điều</a:t>
          </a:r>
          <a:r>
            <a:rPr lang="en-US" sz="2300" b="1" dirty="0">
              <a:solidFill>
                <a:schemeClr val="tx1"/>
              </a:solidFill>
              <a:latin typeface="Times New Roman" panose="02020603050405020304" pitchFamily="18" charset="0"/>
              <a:cs typeface="Times New Roman" panose="02020603050405020304" pitchFamily="18" charset="0"/>
            </a:rPr>
            <a:t> </a:t>
          </a:r>
          <a:r>
            <a:rPr lang="en-US" sz="2300" b="1" dirty="0" err="1">
              <a:solidFill>
                <a:schemeClr val="tx1"/>
              </a:solidFill>
              <a:latin typeface="Times New Roman" panose="02020603050405020304" pitchFamily="18" charset="0"/>
              <a:cs typeface="Times New Roman" panose="02020603050405020304" pitchFamily="18" charset="0"/>
            </a:rPr>
            <a:t>kiện</a:t>
          </a:r>
          <a:r>
            <a:rPr lang="vi-VN" sz="2300" b="1" dirty="0">
              <a:solidFill>
                <a:schemeClr val="tx1"/>
              </a:solidFill>
              <a:latin typeface="Times New Roman" panose="02020603050405020304" pitchFamily="18" charset="0"/>
              <a:cs typeface="Times New Roman" panose="02020603050405020304" pitchFamily="18" charset="0"/>
            </a:rPr>
            <a:t>, hồ sơ, trình tự và thủ tục chấp thuận việc góp vốn, mua cổ phần của TCTD</a:t>
          </a:r>
          <a:r>
            <a:rPr lang="en-US" sz="2300" b="1" dirty="0">
              <a:solidFill>
                <a:schemeClr val="tx1"/>
              </a:solidFill>
              <a:latin typeface="Times New Roman" panose="02020603050405020304" pitchFamily="18" charset="0"/>
              <a:cs typeface="Times New Roman" panose="02020603050405020304" pitchFamily="18" charset="0"/>
            </a:rPr>
            <a:t> </a:t>
          </a:r>
        </a:p>
      </dgm:t>
    </dgm:pt>
    <dgm:pt modelId="{E76A193F-2CEE-4A20-B4F9-85EF67F62ED6}" type="parTrans" cxnId="{117321CE-5B25-425F-B47D-E62DDAE25275}">
      <dgm:prSet/>
      <dgm:spPr/>
      <dgm:t>
        <a:bodyPr/>
        <a:lstStyle/>
        <a:p>
          <a:endParaRPr lang="en-US"/>
        </a:p>
      </dgm:t>
    </dgm:pt>
    <dgm:pt modelId="{E630194F-E281-4649-A739-25CD19C95045}" type="sibTrans" cxnId="{117321CE-5B25-425F-B47D-E62DDAE25275}">
      <dgm:prSet/>
      <dgm:spPr/>
      <dgm:t>
        <a:bodyPr/>
        <a:lstStyle/>
        <a:p>
          <a:endParaRPr lang="en-US"/>
        </a:p>
      </dgm:t>
    </dgm:pt>
    <dgm:pt modelId="{6AF18C24-EC93-456C-AD68-83C06041ABF5}">
      <dgm:prSet custT="1"/>
      <dgm:spPr/>
      <dgm:t>
        <a:bodyPr/>
        <a:lstStyle/>
        <a:p>
          <a:r>
            <a:rPr lang="vi-VN" sz="2300" b="1" dirty="0">
              <a:solidFill>
                <a:schemeClr val="tx1"/>
              </a:solidFill>
              <a:latin typeface="Times New Roman" panose="02020603050405020304" pitchFamily="18" charset="0"/>
              <a:cs typeface="Times New Roman" panose="02020603050405020304" pitchFamily="18" charset="0"/>
            </a:rPr>
            <a:t>4. Tăng cường quản lý thuế đối với tổ chức, cá nhân kinh doanh trong lĩnh vực Game</a:t>
          </a:r>
          <a:endParaRPr lang="en-US" sz="2300" b="1" dirty="0">
            <a:solidFill>
              <a:schemeClr val="tx1"/>
            </a:solidFill>
            <a:latin typeface="Times New Roman" panose="02020603050405020304" pitchFamily="18" charset="0"/>
            <a:cs typeface="Times New Roman" panose="02020603050405020304" pitchFamily="18" charset="0"/>
          </a:endParaRPr>
        </a:p>
      </dgm:t>
    </dgm:pt>
    <dgm:pt modelId="{EC93F2B2-8C65-46B9-BD64-962C8B6CE6C0}" type="parTrans" cxnId="{69AC9C6A-E965-47F2-AE94-00500DCB26FE}">
      <dgm:prSet/>
      <dgm:spPr/>
      <dgm:t>
        <a:bodyPr/>
        <a:lstStyle/>
        <a:p>
          <a:endParaRPr lang="en-US"/>
        </a:p>
      </dgm:t>
    </dgm:pt>
    <dgm:pt modelId="{393715E3-A52C-4C60-BF97-EF0A7E260E59}" type="sibTrans" cxnId="{69AC9C6A-E965-47F2-AE94-00500DCB26FE}">
      <dgm:prSet/>
      <dgm:spPr/>
      <dgm:t>
        <a:bodyPr/>
        <a:lstStyle/>
        <a:p>
          <a:endParaRPr lang="en-US"/>
        </a:p>
      </dgm:t>
    </dgm:pt>
    <dgm:pt modelId="{E7CBB687-464B-4178-B5C6-873EB12D2AD7}">
      <dgm:prSet custT="1"/>
      <dgm:spPr/>
      <dgm:t>
        <a:bodyPr/>
        <a:lstStyle/>
        <a:p>
          <a:r>
            <a:rPr lang="vi-VN" sz="2300" b="1" dirty="0">
              <a:solidFill>
                <a:schemeClr val="tx1"/>
              </a:solidFill>
              <a:latin typeface="Times New Roman" panose="02020603050405020304" pitchFamily="18" charset="0"/>
              <a:cs typeface="Times New Roman" panose="02020603050405020304" pitchFamily="18" charset="0"/>
            </a:rPr>
            <a:t>5. Thời điểm lập hóa đơn và ghi nhận doanh thu xuất khẩu.</a:t>
          </a:r>
          <a:endParaRPr lang="en-US" sz="2300" b="1" dirty="0">
            <a:solidFill>
              <a:schemeClr val="tx1"/>
            </a:solidFill>
            <a:latin typeface="Times New Roman" panose="02020603050405020304" pitchFamily="18" charset="0"/>
            <a:cs typeface="Times New Roman" panose="02020603050405020304" pitchFamily="18" charset="0"/>
          </a:endParaRPr>
        </a:p>
      </dgm:t>
    </dgm:pt>
    <dgm:pt modelId="{C398A142-5317-4A53-A965-1F2EF9D81088}" type="parTrans" cxnId="{C83FA33F-6623-4662-8C29-4A1FED23A952}">
      <dgm:prSet/>
      <dgm:spPr/>
      <dgm:t>
        <a:bodyPr/>
        <a:lstStyle/>
        <a:p>
          <a:endParaRPr lang="en-US"/>
        </a:p>
      </dgm:t>
    </dgm:pt>
    <dgm:pt modelId="{05BFFEFE-E023-4839-AF74-8E6AEBBAB0F3}" type="sibTrans" cxnId="{C83FA33F-6623-4662-8C29-4A1FED23A952}">
      <dgm:prSet/>
      <dgm:spPr/>
      <dgm:t>
        <a:bodyPr/>
        <a:lstStyle/>
        <a:p>
          <a:endParaRPr lang="en-US"/>
        </a:p>
      </dgm:t>
    </dgm:pt>
    <dgm:pt modelId="{5C9F6526-4B67-4C01-9086-B605484115B6}">
      <dgm:prSet custT="1"/>
      <dgm:spPr/>
      <dgm:t>
        <a:bodyPr/>
        <a:lstStyle/>
        <a:p>
          <a:r>
            <a:rPr lang="vi-VN" sz="2300" b="1" dirty="0">
              <a:solidFill>
                <a:schemeClr val="tx1"/>
              </a:solidFill>
              <a:latin typeface="Times New Roman" panose="02020603050405020304" pitchFamily="18" charset="0"/>
              <a:cs typeface="Times New Roman" panose="02020603050405020304" pitchFamily="18" charset="0"/>
            </a:rPr>
            <a:t>6. Ưu đãi thuế TNDN đối với trường hợp chuyển đổi chủ sở hữu</a:t>
          </a:r>
          <a:endParaRPr lang="en-US" sz="2300" b="1" dirty="0">
            <a:solidFill>
              <a:schemeClr val="tx1"/>
            </a:solidFill>
            <a:latin typeface="Times New Roman" panose="02020603050405020304" pitchFamily="18" charset="0"/>
            <a:cs typeface="Times New Roman" panose="02020603050405020304" pitchFamily="18" charset="0"/>
          </a:endParaRPr>
        </a:p>
      </dgm:t>
    </dgm:pt>
    <dgm:pt modelId="{691EB04C-77C9-49AD-86BB-AC63D2825402}" type="parTrans" cxnId="{63A893B2-C155-46A3-B84D-00BDBB616ED2}">
      <dgm:prSet/>
      <dgm:spPr/>
      <dgm:t>
        <a:bodyPr/>
        <a:lstStyle/>
        <a:p>
          <a:endParaRPr lang="en-US"/>
        </a:p>
      </dgm:t>
    </dgm:pt>
    <dgm:pt modelId="{4F4F0737-A98D-41D0-A61A-EFC7CEA25EB1}" type="sibTrans" cxnId="{63A893B2-C155-46A3-B84D-00BDBB616ED2}">
      <dgm:prSet/>
      <dgm:spPr/>
      <dgm:t>
        <a:bodyPr/>
        <a:lstStyle/>
        <a:p>
          <a:endParaRPr lang="en-US"/>
        </a:p>
      </dgm:t>
    </dgm:pt>
    <dgm:pt modelId="{D57B10FA-9C96-4876-956E-5ED9F7796ADE}" type="pres">
      <dgm:prSet presAssocID="{9378D25D-8745-40A1-A5B0-AB932A534C36}" presName="Name0" presStyleCnt="0">
        <dgm:presLayoutVars>
          <dgm:chMax val="7"/>
          <dgm:chPref val="7"/>
          <dgm:dir/>
        </dgm:presLayoutVars>
      </dgm:prSet>
      <dgm:spPr/>
    </dgm:pt>
    <dgm:pt modelId="{CD0DE25F-6214-45A6-BF6D-CE408F485B0B}" type="pres">
      <dgm:prSet presAssocID="{9378D25D-8745-40A1-A5B0-AB932A534C36}" presName="Name1" presStyleCnt="0"/>
      <dgm:spPr/>
    </dgm:pt>
    <dgm:pt modelId="{AC7EC29F-6390-423D-8ED1-39E55507AA4B}" type="pres">
      <dgm:prSet presAssocID="{9378D25D-8745-40A1-A5B0-AB932A534C36}" presName="cycle" presStyleCnt="0"/>
      <dgm:spPr/>
    </dgm:pt>
    <dgm:pt modelId="{3EB6A9D9-9C0A-493A-B6EA-F48EC87A73EA}" type="pres">
      <dgm:prSet presAssocID="{9378D25D-8745-40A1-A5B0-AB932A534C36}" presName="srcNode" presStyleLbl="node1" presStyleIdx="0" presStyleCnt="6"/>
      <dgm:spPr/>
    </dgm:pt>
    <dgm:pt modelId="{94A1F028-782F-4DF9-A3AF-4DCAE3EA211A}" type="pres">
      <dgm:prSet presAssocID="{9378D25D-8745-40A1-A5B0-AB932A534C36}" presName="conn" presStyleLbl="parChTrans1D2" presStyleIdx="0" presStyleCnt="1" custLinFactNeighborX="-314" custLinFactNeighborY="-615"/>
      <dgm:spPr/>
    </dgm:pt>
    <dgm:pt modelId="{6B6B3CCB-B651-4321-8C99-F485DEAEBC97}" type="pres">
      <dgm:prSet presAssocID="{9378D25D-8745-40A1-A5B0-AB932A534C36}" presName="extraNode" presStyleLbl="node1" presStyleIdx="0" presStyleCnt="6"/>
      <dgm:spPr/>
    </dgm:pt>
    <dgm:pt modelId="{E934D354-F2F8-4CA0-9F7B-18E146F66916}" type="pres">
      <dgm:prSet presAssocID="{9378D25D-8745-40A1-A5B0-AB932A534C36}" presName="dstNode" presStyleLbl="node1" presStyleIdx="0" presStyleCnt="6"/>
      <dgm:spPr/>
    </dgm:pt>
    <dgm:pt modelId="{E62913A6-8781-49E2-9D63-DCB2B984CDAD}" type="pres">
      <dgm:prSet presAssocID="{D8CCCAF3-FEC8-4E32-8381-9CD6867A5CA9}" presName="text_1" presStyleLbl="node1" presStyleIdx="0" presStyleCnt="6" custScaleX="100455" custScaleY="123669" custLinFactNeighborX="585" custLinFactNeighborY="-9775">
        <dgm:presLayoutVars>
          <dgm:bulletEnabled val="1"/>
        </dgm:presLayoutVars>
      </dgm:prSet>
      <dgm:spPr/>
    </dgm:pt>
    <dgm:pt modelId="{2823EE4B-8A2F-4E4D-B1BD-2B298AB0C9D1}" type="pres">
      <dgm:prSet presAssocID="{D8CCCAF3-FEC8-4E32-8381-9CD6867A5CA9}" presName="accent_1" presStyleCnt="0"/>
      <dgm:spPr/>
    </dgm:pt>
    <dgm:pt modelId="{4D5BCA5B-5EA1-4FFF-B2A5-FF46003A0F0D}" type="pres">
      <dgm:prSet presAssocID="{D8CCCAF3-FEC8-4E32-8381-9CD6867A5CA9}" presName="accentRepeatNode" presStyleLbl="solidFgAcc1" presStyleIdx="0" presStyleCnt="6" custAng="60000" custScaleX="102322" custScaleY="100697" custLinFactNeighborX="36" custLinFactNeighborY="-11800"/>
      <dgm:spPr>
        <a:solidFill>
          <a:schemeClr val="bg1"/>
        </a:solidFill>
      </dgm:spPr>
    </dgm:pt>
    <dgm:pt modelId="{C9CB1195-DEBD-48B4-8319-4C9362AB517D}" type="pres">
      <dgm:prSet presAssocID="{B63770A2-A12F-4C91-986E-EE050331E8B2}" presName="text_2" presStyleLbl="node1" presStyleIdx="1" presStyleCnt="6" custScaleX="99222" custScaleY="119221">
        <dgm:presLayoutVars>
          <dgm:bulletEnabled val="1"/>
        </dgm:presLayoutVars>
      </dgm:prSet>
      <dgm:spPr/>
    </dgm:pt>
    <dgm:pt modelId="{AEB6B7A1-BF0F-4087-BE62-97B3BF2864F7}" type="pres">
      <dgm:prSet presAssocID="{B63770A2-A12F-4C91-986E-EE050331E8B2}" presName="accent_2" presStyleCnt="0"/>
      <dgm:spPr/>
    </dgm:pt>
    <dgm:pt modelId="{38B00818-B842-4B4F-A90F-EC5269233562}" type="pres">
      <dgm:prSet presAssocID="{B63770A2-A12F-4C91-986E-EE050331E8B2}" presName="accentRepeatNode" presStyleLbl="solidFgAcc1" presStyleIdx="1" presStyleCnt="6" custScaleX="101036" custScaleY="93480" custLinFactNeighborY="-3644"/>
      <dgm:spPr/>
    </dgm:pt>
    <dgm:pt modelId="{A3DE7AD6-BDAB-41F6-B013-43B655670E62}" type="pres">
      <dgm:prSet presAssocID="{81CB89C4-EED2-423E-8B96-1E6B59AEA3DA}" presName="text_3" presStyleLbl="node1" presStyleIdx="2" presStyleCnt="6" custScaleX="99222" custScaleY="119221">
        <dgm:presLayoutVars>
          <dgm:bulletEnabled val="1"/>
        </dgm:presLayoutVars>
      </dgm:prSet>
      <dgm:spPr/>
    </dgm:pt>
    <dgm:pt modelId="{1F745832-3A2A-4BBB-903A-966F3C38B7D2}" type="pres">
      <dgm:prSet presAssocID="{81CB89C4-EED2-423E-8B96-1E6B59AEA3DA}" presName="accent_3" presStyleCnt="0"/>
      <dgm:spPr/>
    </dgm:pt>
    <dgm:pt modelId="{8314F5CA-F8CF-442D-ADF3-8A4B00EAA063}" type="pres">
      <dgm:prSet presAssocID="{81CB89C4-EED2-423E-8B96-1E6B59AEA3DA}" presName="accentRepeatNode" presStyleLbl="solidFgAcc1" presStyleIdx="2" presStyleCnt="6" custScaleX="105877"/>
      <dgm:spPr/>
    </dgm:pt>
    <dgm:pt modelId="{F25CE634-094A-4A01-8754-E13B84DB1197}" type="pres">
      <dgm:prSet presAssocID="{6AF18C24-EC93-456C-AD68-83C06041ABF5}" presName="text_4" presStyleLbl="node1" presStyleIdx="3" presStyleCnt="6" custScaleX="99222" custScaleY="119221">
        <dgm:presLayoutVars>
          <dgm:bulletEnabled val="1"/>
        </dgm:presLayoutVars>
      </dgm:prSet>
      <dgm:spPr/>
    </dgm:pt>
    <dgm:pt modelId="{43A26D62-EF95-44D4-99C3-F8529D80055B}" type="pres">
      <dgm:prSet presAssocID="{6AF18C24-EC93-456C-AD68-83C06041ABF5}" presName="accent_4" presStyleCnt="0"/>
      <dgm:spPr/>
    </dgm:pt>
    <dgm:pt modelId="{4BADFE2E-3A6C-411D-B6DA-3E254828446F}" type="pres">
      <dgm:prSet presAssocID="{6AF18C24-EC93-456C-AD68-83C06041ABF5}" presName="accentRepeatNode" presStyleLbl="solidFgAcc1" presStyleIdx="3" presStyleCnt="6" custScaleX="98291" custScaleY="93348"/>
      <dgm:spPr/>
    </dgm:pt>
    <dgm:pt modelId="{3C259B2E-FCCC-41E5-AE3C-2B11959047BD}" type="pres">
      <dgm:prSet presAssocID="{E7CBB687-464B-4178-B5C6-873EB12D2AD7}" presName="text_5" presStyleLbl="node1" presStyleIdx="4" presStyleCnt="6" custScaleX="99222" custScaleY="119221">
        <dgm:presLayoutVars>
          <dgm:bulletEnabled val="1"/>
        </dgm:presLayoutVars>
      </dgm:prSet>
      <dgm:spPr/>
    </dgm:pt>
    <dgm:pt modelId="{2E50C574-AA46-4DB1-8D5E-06F58D56666E}" type="pres">
      <dgm:prSet presAssocID="{E7CBB687-464B-4178-B5C6-873EB12D2AD7}" presName="accent_5" presStyleCnt="0"/>
      <dgm:spPr/>
    </dgm:pt>
    <dgm:pt modelId="{FC891AE1-73A0-4179-AF5C-09856293D600}" type="pres">
      <dgm:prSet presAssocID="{E7CBB687-464B-4178-B5C6-873EB12D2AD7}" presName="accentRepeatNode" presStyleLbl="solidFgAcc1" presStyleIdx="4" presStyleCnt="6" custScaleX="105427" custScaleY="96681"/>
      <dgm:spPr/>
    </dgm:pt>
    <dgm:pt modelId="{2371CD5C-C52C-4BF1-A034-CC35E680C3EC}" type="pres">
      <dgm:prSet presAssocID="{5C9F6526-4B67-4C01-9086-B605484115B6}" presName="text_6" presStyleLbl="node1" presStyleIdx="5" presStyleCnt="6" custScaleX="99222" custScaleY="119221">
        <dgm:presLayoutVars>
          <dgm:bulletEnabled val="1"/>
        </dgm:presLayoutVars>
      </dgm:prSet>
      <dgm:spPr/>
    </dgm:pt>
    <dgm:pt modelId="{B20D9270-D109-4947-AA16-640E73D45BCA}" type="pres">
      <dgm:prSet presAssocID="{5C9F6526-4B67-4C01-9086-B605484115B6}" presName="accent_6" presStyleCnt="0"/>
      <dgm:spPr/>
    </dgm:pt>
    <dgm:pt modelId="{BCAA48B4-039C-46E3-973A-DDCB6E0564F5}" type="pres">
      <dgm:prSet presAssocID="{5C9F6526-4B67-4C01-9086-B605484115B6}" presName="accentRepeatNode" presStyleLbl="solidFgAcc1" presStyleIdx="5" presStyleCnt="6" custScaleX="102933" custScaleY="99725" custLinFactNeighborX="-8994" custLinFactNeighborY="2703"/>
      <dgm:spPr/>
    </dgm:pt>
  </dgm:ptLst>
  <dgm:cxnLst>
    <dgm:cxn modelId="{CD7BA50A-A544-4E74-9FF7-EF2D70BE7901}" type="presOf" srcId="{81CB89C4-EED2-423E-8B96-1E6B59AEA3DA}" destId="{A3DE7AD6-BDAB-41F6-B013-43B655670E62}" srcOrd="0" destOrd="0" presId="urn:microsoft.com/office/officeart/2008/layout/VerticalCurvedList"/>
    <dgm:cxn modelId="{C83FA33F-6623-4662-8C29-4A1FED23A952}" srcId="{9378D25D-8745-40A1-A5B0-AB932A534C36}" destId="{E7CBB687-464B-4178-B5C6-873EB12D2AD7}" srcOrd="4" destOrd="0" parTransId="{C398A142-5317-4A53-A965-1F2EF9D81088}" sibTransId="{05BFFEFE-E023-4839-AF74-8E6AEBBAB0F3}"/>
    <dgm:cxn modelId="{66538560-5377-469E-9B27-AA17D1FA3468}" srcId="{9378D25D-8745-40A1-A5B0-AB932A534C36}" destId="{D8CCCAF3-FEC8-4E32-8381-9CD6867A5CA9}" srcOrd="0" destOrd="0" parTransId="{69A79F4F-F686-4D3A-85DB-66B8E280E80E}" sibTransId="{574A6CC9-9DF8-48A0-BE18-E0641879C085}"/>
    <dgm:cxn modelId="{45D56341-1BFB-45C0-86B9-21D301D139F8}" type="presOf" srcId="{E7CBB687-464B-4178-B5C6-873EB12D2AD7}" destId="{3C259B2E-FCCC-41E5-AE3C-2B11959047BD}" srcOrd="0" destOrd="0" presId="urn:microsoft.com/office/officeart/2008/layout/VerticalCurvedList"/>
    <dgm:cxn modelId="{69AC9C6A-E965-47F2-AE94-00500DCB26FE}" srcId="{9378D25D-8745-40A1-A5B0-AB932A534C36}" destId="{6AF18C24-EC93-456C-AD68-83C06041ABF5}" srcOrd="3" destOrd="0" parTransId="{EC93F2B2-8C65-46B9-BD64-962C8B6CE6C0}" sibTransId="{393715E3-A52C-4C60-BF97-EF0A7E260E59}"/>
    <dgm:cxn modelId="{E0402395-CCFA-4D62-811E-F9EE4807F726}" type="presOf" srcId="{6AF18C24-EC93-456C-AD68-83C06041ABF5}" destId="{F25CE634-094A-4A01-8754-E13B84DB1197}" srcOrd="0" destOrd="0" presId="urn:microsoft.com/office/officeart/2008/layout/VerticalCurvedList"/>
    <dgm:cxn modelId="{A30FB998-31BD-424D-9A9C-6C2C4CABAA51}" type="presOf" srcId="{5C9F6526-4B67-4C01-9086-B605484115B6}" destId="{2371CD5C-C52C-4BF1-A034-CC35E680C3EC}" srcOrd="0" destOrd="0" presId="urn:microsoft.com/office/officeart/2008/layout/VerticalCurvedList"/>
    <dgm:cxn modelId="{4B267FA0-D668-44A6-871A-F5183E4F27B9}" type="presOf" srcId="{9378D25D-8745-40A1-A5B0-AB932A534C36}" destId="{D57B10FA-9C96-4876-956E-5ED9F7796ADE}" srcOrd="0" destOrd="0" presId="urn:microsoft.com/office/officeart/2008/layout/VerticalCurvedList"/>
    <dgm:cxn modelId="{B1A2FEA5-2F83-408A-9516-3FB23F92D6E6}" type="presOf" srcId="{D8CCCAF3-FEC8-4E32-8381-9CD6867A5CA9}" destId="{E62913A6-8781-49E2-9D63-DCB2B984CDAD}" srcOrd="0" destOrd="0" presId="urn:microsoft.com/office/officeart/2008/layout/VerticalCurvedList"/>
    <dgm:cxn modelId="{63A893B2-C155-46A3-B84D-00BDBB616ED2}" srcId="{9378D25D-8745-40A1-A5B0-AB932A534C36}" destId="{5C9F6526-4B67-4C01-9086-B605484115B6}" srcOrd="5" destOrd="0" parTransId="{691EB04C-77C9-49AD-86BB-AC63D2825402}" sibTransId="{4F4F0737-A98D-41D0-A61A-EFC7CEA25EB1}"/>
    <dgm:cxn modelId="{109C12CE-C70F-4240-8818-E8F042529EA8}" type="presOf" srcId="{574A6CC9-9DF8-48A0-BE18-E0641879C085}" destId="{94A1F028-782F-4DF9-A3AF-4DCAE3EA211A}" srcOrd="0" destOrd="0" presId="urn:microsoft.com/office/officeart/2008/layout/VerticalCurvedList"/>
    <dgm:cxn modelId="{117321CE-5B25-425F-B47D-E62DDAE25275}" srcId="{9378D25D-8745-40A1-A5B0-AB932A534C36}" destId="{81CB89C4-EED2-423E-8B96-1E6B59AEA3DA}" srcOrd="2" destOrd="0" parTransId="{E76A193F-2CEE-4A20-B4F9-85EF67F62ED6}" sibTransId="{E630194F-E281-4649-A739-25CD19C95045}"/>
    <dgm:cxn modelId="{D0EBC8D7-9147-47E3-967A-8C0FB7A9ADBD}" type="presOf" srcId="{B63770A2-A12F-4C91-986E-EE050331E8B2}" destId="{C9CB1195-DEBD-48B4-8319-4C9362AB517D}" srcOrd="0" destOrd="0" presId="urn:microsoft.com/office/officeart/2008/layout/VerticalCurvedList"/>
    <dgm:cxn modelId="{08DCAFFC-1FE7-443A-8D7F-B16884B0AA85}" srcId="{9378D25D-8745-40A1-A5B0-AB932A534C36}" destId="{B63770A2-A12F-4C91-986E-EE050331E8B2}" srcOrd="1" destOrd="0" parTransId="{07AC5FC9-BD71-4D79-B136-EF0B978B705D}" sibTransId="{EB8FC5C4-F25D-4930-B563-3BD05E7BD2EB}"/>
    <dgm:cxn modelId="{59468B42-1263-4256-B148-BA3876645E4E}" type="presParOf" srcId="{D57B10FA-9C96-4876-956E-5ED9F7796ADE}" destId="{CD0DE25F-6214-45A6-BF6D-CE408F485B0B}" srcOrd="0" destOrd="0" presId="urn:microsoft.com/office/officeart/2008/layout/VerticalCurvedList"/>
    <dgm:cxn modelId="{B8DA7266-4F73-45C0-AA6C-70563B9AB014}" type="presParOf" srcId="{CD0DE25F-6214-45A6-BF6D-CE408F485B0B}" destId="{AC7EC29F-6390-423D-8ED1-39E55507AA4B}" srcOrd="0" destOrd="0" presId="urn:microsoft.com/office/officeart/2008/layout/VerticalCurvedList"/>
    <dgm:cxn modelId="{751317D3-5C6F-4BE8-8FD1-F21836A846F0}" type="presParOf" srcId="{AC7EC29F-6390-423D-8ED1-39E55507AA4B}" destId="{3EB6A9D9-9C0A-493A-B6EA-F48EC87A73EA}" srcOrd="0" destOrd="0" presId="urn:microsoft.com/office/officeart/2008/layout/VerticalCurvedList"/>
    <dgm:cxn modelId="{7133B509-D807-40F8-BCC6-09EA1A65E9E8}" type="presParOf" srcId="{AC7EC29F-6390-423D-8ED1-39E55507AA4B}" destId="{94A1F028-782F-4DF9-A3AF-4DCAE3EA211A}" srcOrd="1" destOrd="0" presId="urn:microsoft.com/office/officeart/2008/layout/VerticalCurvedList"/>
    <dgm:cxn modelId="{EB3B0EF8-89AE-43B5-A9D8-53737023D8B2}" type="presParOf" srcId="{AC7EC29F-6390-423D-8ED1-39E55507AA4B}" destId="{6B6B3CCB-B651-4321-8C99-F485DEAEBC97}" srcOrd="2" destOrd="0" presId="urn:microsoft.com/office/officeart/2008/layout/VerticalCurvedList"/>
    <dgm:cxn modelId="{63A5F1C4-6E3D-4FF9-8C63-8B3607037ABE}" type="presParOf" srcId="{AC7EC29F-6390-423D-8ED1-39E55507AA4B}" destId="{E934D354-F2F8-4CA0-9F7B-18E146F66916}" srcOrd="3" destOrd="0" presId="urn:microsoft.com/office/officeart/2008/layout/VerticalCurvedList"/>
    <dgm:cxn modelId="{07CE47E2-C455-4A78-B114-05A1142CC8AE}" type="presParOf" srcId="{CD0DE25F-6214-45A6-BF6D-CE408F485B0B}" destId="{E62913A6-8781-49E2-9D63-DCB2B984CDAD}" srcOrd="1" destOrd="0" presId="urn:microsoft.com/office/officeart/2008/layout/VerticalCurvedList"/>
    <dgm:cxn modelId="{BBA34D4D-32C1-4950-9EB6-7F787BFF3E8B}" type="presParOf" srcId="{CD0DE25F-6214-45A6-BF6D-CE408F485B0B}" destId="{2823EE4B-8A2F-4E4D-B1BD-2B298AB0C9D1}" srcOrd="2" destOrd="0" presId="urn:microsoft.com/office/officeart/2008/layout/VerticalCurvedList"/>
    <dgm:cxn modelId="{C36487D5-1F40-4109-AECD-E53E5A68CD14}" type="presParOf" srcId="{2823EE4B-8A2F-4E4D-B1BD-2B298AB0C9D1}" destId="{4D5BCA5B-5EA1-4FFF-B2A5-FF46003A0F0D}" srcOrd="0" destOrd="0" presId="urn:microsoft.com/office/officeart/2008/layout/VerticalCurvedList"/>
    <dgm:cxn modelId="{6EE3C2B8-4668-4317-9A39-1E4C36CBA38A}" type="presParOf" srcId="{CD0DE25F-6214-45A6-BF6D-CE408F485B0B}" destId="{C9CB1195-DEBD-48B4-8319-4C9362AB517D}" srcOrd="3" destOrd="0" presId="urn:microsoft.com/office/officeart/2008/layout/VerticalCurvedList"/>
    <dgm:cxn modelId="{B56597A1-519A-4A40-9C27-2493CA04EAFC}" type="presParOf" srcId="{CD0DE25F-6214-45A6-BF6D-CE408F485B0B}" destId="{AEB6B7A1-BF0F-4087-BE62-97B3BF2864F7}" srcOrd="4" destOrd="0" presId="urn:microsoft.com/office/officeart/2008/layout/VerticalCurvedList"/>
    <dgm:cxn modelId="{37F58258-7523-4026-A718-5B6F3224EE86}" type="presParOf" srcId="{AEB6B7A1-BF0F-4087-BE62-97B3BF2864F7}" destId="{38B00818-B842-4B4F-A90F-EC5269233562}" srcOrd="0" destOrd="0" presId="urn:microsoft.com/office/officeart/2008/layout/VerticalCurvedList"/>
    <dgm:cxn modelId="{835ECAB5-D0A4-4C37-9578-858965AF29F7}" type="presParOf" srcId="{CD0DE25F-6214-45A6-BF6D-CE408F485B0B}" destId="{A3DE7AD6-BDAB-41F6-B013-43B655670E62}" srcOrd="5" destOrd="0" presId="urn:microsoft.com/office/officeart/2008/layout/VerticalCurvedList"/>
    <dgm:cxn modelId="{B1547A13-2A76-4DD6-8A41-292E126DBB60}" type="presParOf" srcId="{CD0DE25F-6214-45A6-BF6D-CE408F485B0B}" destId="{1F745832-3A2A-4BBB-903A-966F3C38B7D2}" srcOrd="6" destOrd="0" presId="urn:microsoft.com/office/officeart/2008/layout/VerticalCurvedList"/>
    <dgm:cxn modelId="{9EAA0024-F127-4FC6-B235-6ACC88C3A33B}" type="presParOf" srcId="{1F745832-3A2A-4BBB-903A-966F3C38B7D2}" destId="{8314F5CA-F8CF-442D-ADF3-8A4B00EAA063}" srcOrd="0" destOrd="0" presId="urn:microsoft.com/office/officeart/2008/layout/VerticalCurvedList"/>
    <dgm:cxn modelId="{39113941-BF3A-4787-89B0-3A07C1C4F58E}" type="presParOf" srcId="{CD0DE25F-6214-45A6-BF6D-CE408F485B0B}" destId="{F25CE634-094A-4A01-8754-E13B84DB1197}" srcOrd="7" destOrd="0" presId="urn:microsoft.com/office/officeart/2008/layout/VerticalCurvedList"/>
    <dgm:cxn modelId="{0B654358-6C04-4069-A2A7-788D146CE63F}" type="presParOf" srcId="{CD0DE25F-6214-45A6-BF6D-CE408F485B0B}" destId="{43A26D62-EF95-44D4-99C3-F8529D80055B}" srcOrd="8" destOrd="0" presId="urn:microsoft.com/office/officeart/2008/layout/VerticalCurvedList"/>
    <dgm:cxn modelId="{AF8DCDF4-46D9-4619-B4D3-369B5EF4C9C2}" type="presParOf" srcId="{43A26D62-EF95-44D4-99C3-F8529D80055B}" destId="{4BADFE2E-3A6C-411D-B6DA-3E254828446F}" srcOrd="0" destOrd="0" presId="urn:microsoft.com/office/officeart/2008/layout/VerticalCurvedList"/>
    <dgm:cxn modelId="{741F3610-78EA-4F18-9226-C0EA5CBEC018}" type="presParOf" srcId="{CD0DE25F-6214-45A6-BF6D-CE408F485B0B}" destId="{3C259B2E-FCCC-41E5-AE3C-2B11959047BD}" srcOrd="9" destOrd="0" presId="urn:microsoft.com/office/officeart/2008/layout/VerticalCurvedList"/>
    <dgm:cxn modelId="{029DBC9D-7485-4859-B8F1-88B2236CD284}" type="presParOf" srcId="{CD0DE25F-6214-45A6-BF6D-CE408F485B0B}" destId="{2E50C574-AA46-4DB1-8D5E-06F58D56666E}" srcOrd="10" destOrd="0" presId="urn:microsoft.com/office/officeart/2008/layout/VerticalCurvedList"/>
    <dgm:cxn modelId="{0F4C55E1-61A1-40CD-90E1-44A22995D97A}" type="presParOf" srcId="{2E50C574-AA46-4DB1-8D5E-06F58D56666E}" destId="{FC891AE1-73A0-4179-AF5C-09856293D600}" srcOrd="0" destOrd="0" presId="urn:microsoft.com/office/officeart/2008/layout/VerticalCurvedList"/>
    <dgm:cxn modelId="{0BDC5AB4-9E5B-4678-A9C7-ED1AD30505E0}" type="presParOf" srcId="{CD0DE25F-6214-45A6-BF6D-CE408F485B0B}" destId="{2371CD5C-C52C-4BF1-A034-CC35E680C3EC}" srcOrd="11" destOrd="0" presId="urn:microsoft.com/office/officeart/2008/layout/VerticalCurvedList"/>
    <dgm:cxn modelId="{D7EFE5D9-0CEA-4E2D-9C5C-460A20A682CF}" type="presParOf" srcId="{CD0DE25F-6214-45A6-BF6D-CE408F485B0B}" destId="{B20D9270-D109-4947-AA16-640E73D45BCA}" srcOrd="12" destOrd="0" presId="urn:microsoft.com/office/officeart/2008/layout/VerticalCurvedList"/>
    <dgm:cxn modelId="{B16F5E3B-A418-4CFC-8899-A738AFE5C157}" type="presParOf" srcId="{B20D9270-D109-4947-AA16-640E73D45BCA}" destId="{BCAA48B4-039C-46E3-973A-DDCB6E0564F5}" srcOrd="0" destOrd="0" presId="urn:microsoft.com/office/officeart/2008/layout/VerticalCurvedList"/>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A1F028-782F-4DF9-A3AF-4DCAE3EA211A}">
      <dsp:nvSpPr>
        <dsp:cNvPr id="0" name=""/>
        <dsp:cNvSpPr/>
      </dsp:nvSpPr>
      <dsp:spPr>
        <a:xfrm>
          <a:off x="-6330164" y="-1013773"/>
          <a:ext cx="7528399" cy="7528399"/>
        </a:xfrm>
        <a:prstGeom prst="blockArc">
          <a:avLst>
            <a:gd name="adj1" fmla="val 18900000"/>
            <a:gd name="adj2" fmla="val 2700000"/>
            <a:gd name="adj3" fmla="val 287"/>
          </a:avLst>
        </a:prstGeom>
        <a:noFill/>
        <a:ln w="15875" cap="rnd" cmpd="sng" algn="ctr">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E62913A6-8781-49E2-9D63-DCB2B984CDAD}">
      <dsp:nvSpPr>
        <dsp:cNvPr id="0" name=""/>
        <dsp:cNvSpPr/>
      </dsp:nvSpPr>
      <dsp:spPr>
        <a:xfrm>
          <a:off x="475585" y="167297"/>
          <a:ext cx="9244920" cy="728260"/>
        </a:xfrm>
        <a:prstGeom prst="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67422" tIns="58420" rIns="58420" bIns="58420" numCol="1" spcCol="1270" anchor="ctr" anchorCtr="0">
          <a:noAutofit/>
        </a:bodyPr>
        <a:lstStyle/>
        <a:p>
          <a:pPr marL="0" lvl="0" indent="0" algn="l" defTabSz="1022350">
            <a:lnSpc>
              <a:spcPct val="90000"/>
            </a:lnSpc>
            <a:spcBef>
              <a:spcPct val="0"/>
            </a:spcBef>
            <a:spcAft>
              <a:spcPct val="35000"/>
            </a:spcAft>
            <a:buNone/>
          </a:pPr>
          <a:r>
            <a:rPr lang="en-US" sz="2300" b="1" kern="1200" dirty="0">
              <a:solidFill>
                <a:schemeClr val="tx1"/>
              </a:solidFill>
              <a:latin typeface="Times New Roman" panose="02020603050405020304" pitchFamily="18" charset="0"/>
              <a:cs typeface="Times New Roman" panose="02020603050405020304" pitchFamily="18" charset="0"/>
            </a:rPr>
            <a:t>1. Quy </a:t>
          </a:r>
          <a:r>
            <a:rPr lang="vi-VN" sz="2300" b="1" kern="1200" noProof="0" dirty="0">
              <a:solidFill>
                <a:schemeClr val="tx1"/>
              </a:solidFill>
              <a:latin typeface="Times New Roman" panose="02020603050405020304" pitchFamily="18" charset="0"/>
              <a:cs typeface="Times New Roman" panose="02020603050405020304" pitchFamily="18" charset="0"/>
            </a:rPr>
            <a:t>định mức lương tối thiểu đối với người lao động làm việc theo hợp đồng lao động </a:t>
          </a:r>
          <a:endParaRPr lang="vi-VN" sz="2300" b="1" u="none" kern="1200" noProof="0" dirty="0">
            <a:solidFill>
              <a:schemeClr val="tx1"/>
            </a:solidFill>
            <a:latin typeface="Times New Roman" panose="02020603050405020304" pitchFamily="18" charset="0"/>
            <a:cs typeface="Times New Roman" panose="02020603050405020304" pitchFamily="18" charset="0"/>
          </a:endParaRPr>
        </a:p>
      </dsp:txBody>
      <dsp:txXfrm>
        <a:off x="475585" y="167297"/>
        <a:ext cx="9244920" cy="728260"/>
      </dsp:txXfrm>
    </dsp:sp>
    <dsp:sp modelId="{4D5BCA5B-5EA1-4FFF-B2A5-FF46003A0F0D}">
      <dsp:nvSpPr>
        <dsp:cNvPr id="0" name=""/>
        <dsp:cNvSpPr/>
      </dsp:nvSpPr>
      <dsp:spPr>
        <a:xfrm rot="60000">
          <a:off x="66354" y="131516"/>
          <a:ext cx="753190" cy="741228"/>
        </a:xfrm>
        <a:prstGeom prst="ellipse">
          <a:avLst/>
        </a:prstGeom>
        <a:solidFill>
          <a:schemeClr val="bg1"/>
        </a:solidFill>
        <a:ln w="9525" cap="rnd" cmpd="sng" algn="ctr">
          <a:solidFill>
            <a:schemeClr val="accent2">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C9CB1195-DEBD-48B4-8319-4C9362AB517D}">
      <dsp:nvSpPr>
        <dsp:cNvPr id="0" name=""/>
        <dsp:cNvSpPr/>
      </dsp:nvSpPr>
      <dsp:spPr>
        <a:xfrm>
          <a:off x="960993" y="1121163"/>
          <a:ext cx="8650822" cy="702066"/>
        </a:xfrm>
        <a:prstGeom prst="rect">
          <a:avLst/>
        </a:prstGeom>
        <a:solidFill>
          <a:schemeClr val="accent2">
            <a:hueOff val="-167625"/>
            <a:satOff val="-1932"/>
            <a:lumOff val="432"/>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67422" tIns="58420" rIns="58420" bIns="58420" numCol="1" spcCol="1270" anchor="ctr" anchorCtr="0">
          <a:noAutofit/>
        </a:bodyPr>
        <a:lstStyle/>
        <a:p>
          <a:pPr marL="0" lvl="0" indent="0" algn="l" defTabSz="1022350">
            <a:lnSpc>
              <a:spcPct val="90000"/>
            </a:lnSpc>
            <a:spcBef>
              <a:spcPct val="0"/>
            </a:spcBef>
            <a:spcAft>
              <a:spcPct val="35000"/>
            </a:spcAft>
            <a:buNone/>
          </a:pPr>
          <a:r>
            <a:rPr lang="vi-VN" sz="2300" b="1" kern="1200" dirty="0">
              <a:solidFill>
                <a:schemeClr val="tx1"/>
              </a:solidFill>
              <a:latin typeface="Times New Roman" panose="02020603050405020304" pitchFamily="18" charset="0"/>
              <a:cs typeface="Times New Roman" panose="02020603050405020304" pitchFamily="18" charset="0"/>
            </a:rPr>
            <a:t>2.</a:t>
          </a:r>
          <a:r>
            <a:rPr lang="en-US" sz="2300" b="1" kern="1200" dirty="0">
              <a:solidFill>
                <a:schemeClr val="tx1"/>
              </a:solidFill>
              <a:latin typeface="Times New Roman" panose="02020603050405020304" pitchFamily="18" charset="0"/>
              <a:cs typeface="Times New Roman" panose="02020603050405020304" pitchFamily="18" charset="0"/>
            </a:rPr>
            <a:t> </a:t>
          </a:r>
          <a:r>
            <a:rPr lang="vi-VN" sz="2300" b="1" kern="1200" dirty="0">
              <a:solidFill>
                <a:schemeClr val="tx1"/>
              </a:solidFill>
              <a:latin typeface="Times New Roman" panose="02020603050405020304" pitchFamily="18" charset="0"/>
              <a:cs typeface="Times New Roman" panose="02020603050405020304" pitchFamily="18" charset="0"/>
            </a:rPr>
            <a:t>Ban hành quy định về việc trích nộp, quản lý và sử dụng quỹ bảo đảm an toàn hệ thống Quỹ TDND</a:t>
          </a:r>
          <a:endParaRPr lang="en-US" sz="2300" b="1" kern="1200" dirty="0">
            <a:solidFill>
              <a:schemeClr val="tx1"/>
            </a:solidFill>
            <a:latin typeface="Times New Roman" panose="02020603050405020304" pitchFamily="18" charset="0"/>
            <a:cs typeface="Times New Roman" panose="02020603050405020304" pitchFamily="18" charset="0"/>
          </a:endParaRPr>
        </a:p>
      </dsp:txBody>
      <dsp:txXfrm>
        <a:off x="960993" y="1121163"/>
        <a:ext cx="8650822" cy="702066"/>
      </dsp:txXfrm>
    </dsp:sp>
    <dsp:sp modelId="{38B00818-B842-4B4F-A90F-EC5269233562}">
      <dsp:nvSpPr>
        <dsp:cNvPr id="0" name=""/>
        <dsp:cNvSpPr/>
      </dsp:nvSpPr>
      <dsp:spPr>
        <a:xfrm>
          <a:off x="555215" y="1101320"/>
          <a:ext cx="743724" cy="688104"/>
        </a:xfrm>
        <a:prstGeom prst="ellipse">
          <a:avLst/>
        </a:prstGeom>
        <a:solidFill>
          <a:schemeClr val="lt1">
            <a:hueOff val="0"/>
            <a:satOff val="0"/>
            <a:lumOff val="0"/>
            <a:alphaOff val="0"/>
          </a:schemeClr>
        </a:solidFill>
        <a:ln w="9525" cap="rnd" cmpd="sng" algn="ctr">
          <a:solidFill>
            <a:schemeClr val="accent2">
              <a:hueOff val="-167625"/>
              <a:satOff val="-1932"/>
              <a:lumOff val="432"/>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A3DE7AD6-BDAB-41F6-B013-43B655670E62}">
      <dsp:nvSpPr>
        <dsp:cNvPr id="0" name=""/>
        <dsp:cNvSpPr/>
      </dsp:nvSpPr>
      <dsp:spPr>
        <a:xfrm>
          <a:off x="1181632" y="2004369"/>
          <a:ext cx="8431044" cy="702066"/>
        </a:xfrm>
        <a:prstGeom prst="rect">
          <a:avLst/>
        </a:prstGeom>
        <a:solidFill>
          <a:schemeClr val="accent2">
            <a:hueOff val="-335249"/>
            <a:satOff val="-3863"/>
            <a:lumOff val="864"/>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67422" tIns="58420" rIns="58420" bIns="58420" numCol="1" spcCol="1270" anchor="ctr" anchorCtr="0">
          <a:noAutofit/>
        </a:bodyPr>
        <a:lstStyle/>
        <a:p>
          <a:pPr marL="0" lvl="0" indent="0" algn="l" defTabSz="1022350">
            <a:lnSpc>
              <a:spcPct val="90000"/>
            </a:lnSpc>
            <a:spcBef>
              <a:spcPct val="0"/>
            </a:spcBef>
            <a:spcAft>
              <a:spcPct val="35000"/>
            </a:spcAft>
            <a:buNone/>
          </a:pPr>
          <a:r>
            <a:rPr lang="en-US" sz="2300" b="1" kern="1200" dirty="0">
              <a:solidFill>
                <a:schemeClr val="tx1"/>
              </a:solidFill>
              <a:latin typeface="Times New Roman" panose="02020603050405020304" pitchFamily="18" charset="0"/>
              <a:cs typeface="Times New Roman" panose="02020603050405020304" pitchFamily="18" charset="0"/>
            </a:rPr>
            <a:t>3. Quy </a:t>
          </a:r>
          <a:r>
            <a:rPr lang="en-US" sz="2300" b="1" kern="1200" dirty="0" err="1">
              <a:solidFill>
                <a:schemeClr val="tx1"/>
              </a:solidFill>
              <a:latin typeface="Times New Roman" panose="02020603050405020304" pitchFamily="18" charset="0"/>
              <a:cs typeface="Times New Roman" panose="02020603050405020304" pitchFamily="18" charset="0"/>
            </a:rPr>
            <a:t>định</a:t>
          </a:r>
          <a:r>
            <a:rPr lang="en-US" sz="2300" b="1" kern="1200" dirty="0">
              <a:solidFill>
                <a:schemeClr val="tx1"/>
              </a:solidFill>
              <a:latin typeface="Times New Roman" panose="02020603050405020304" pitchFamily="18" charset="0"/>
              <a:cs typeface="Times New Roman" panose="02020603050405020304" pitchFamily="18" charset="0"/>
            </a:rPr>
            <a:t>, </a:t>
          </a:r>
          <a:r>
            <a:rPr lang="en-US" sz="2300" b="1" kern="1200" dirty="0" err="1">
              <a:solidFill>
                <a:schemeClr val="tx1"/>
              </a:solidFill>
              <a:latin typeface="Times New Roman" panose="02020603050405020304" pitchFamily="18" charset="0"/>
              <a:cs typeface="Times New Roman" panose="02020603050405020304" pitchFamily="18" charset="0"/>
            </a:rPr>
            <a:t>điều</a:t>
          </a:r>
          <a:r>
            <a:rPr lang="en-US" sz="2300" b="1" kern="1200" dirty="0">
              <a:solidFill>
                <a:schemeClr val="tx1"/>
              </a:solidFill>
              <a:latin typeface="Times New Roman" panose="02020603050405020304" pitchFamily="18" charset="0"/>
              <a:cs typeface="Times New Roman" panose="02020603050405020304" pitchFamily="18" charset="0"/>
            </a:rPr>
            <a:t> </a:t>
          </a:r>
          <a:r>
            <a:rPr lang="en-US" sz="2300" b="1" kern="1200" dirty="0" err="1">
              <a:solidFill>
                <a:schemeClr val="tx1"/>
              </a:solidFill>
              <a:latin typeface="Times New Roman" panose="02020603050405020304" pitchFamily="18" charset="0"/>
              <a:cs typeface="Times New Roman" panose="02020603050405020304" pitchFamily="18" charset="0"/>
            </a:rPr>
            <a:t>kiện</a:t>
          </a:r>
          <a:r>
            <a:rPr lang="vi-VN" sz="2300" b="1" kern="1200" dirty="0">
              <a:solidFill>
                <a:schemeClr val="tx1"/>
              </a:solidFill>
              <a:latin typeface="Times New Roman" panose="02020603050405020304" pitchFamily="18" charset="0"/>
              <a:cs typeface="Times New Roman" panose="02020603050405020304" pitchFamily="18" charset="0"/>
            </a:rPr>
            <a:t>, hồ sơ, trình tự và thủ tục chấp thuận việc góp vốn, mua cổ phần của TCTD</a:t>
          </a:r>
          <a:r>
            <a:rPr lang="en-US" sz="2300" b="1" kern="1200" dirty="0">
              <a:solidFill>
                <a:schemeClr val="tx1"/>
              </a:solidFill>
              <a:latin typeface="Times New Roman" panose="02020603050405020304" pitchFamily="18" charset="0"/>
              <a:cs typeface="Times New Roman" panose="02020603050405020304" pitchFamily="18" charset="0"/>
            </a:rPr>
            <a:t> </a:t>
          </a:r>
        </a:p>
      </dsp:txBody>
      <dsp:txXfrm>
        <a:off x="1181632" y="2004369"/>
        <a:ext cx="8431044" cy="702066"/>
      </dsp:txXfrm>
    </dsp:sp>
    <dsp:sp modelId="{8314F5CA-F8CF-442D-ADF3-8A4B00EAA063}">
      <dsp:nvSpPr>
        <dsp:cNvPr id="0" name=""/>
        <dsp:cNvSpPr/>
      </dsp:nvSpPr>
      <dsp:spPr>
        <a:xfrm>
          <a:off x="758899" y="1987353"/>
          <a:ext cx="779358" cy="736098"/>
        </a:xfrm>
        <a:prstGeom prst="ellipse">
          <a:avLst/>
        </a:prstGeom>
        <a:solidFill>
          <a:schemeClr val="lt1">
            <a:hueOff val="0"/>
            <a:satOff val="0"/>
            <a:lumOff val="0"/>
            <a:alphaOff val="0"/>
          </a:schemeClr>
        </a:solidFill>
        <a:ln w="9525" cap="rnd" cmpd="sng" algn="ctr">
          <a:solidFill>
            <a:schemeClr val="accent2">
              <a:hueOff val="-335249"/>
              <a:satOff val="-3863"/>
              <a:lumOff val="864"/>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F25CE634-094A-4A01-8754-E13B84DB1197}">
      <dsp:nvSpPr>
        <dsp:cNvPr id="0" name=""/>
        <dsp:cNvSpPr/>
      </dsp:nvSpPr>
      <dsp:spPr>
        <a:xfrm>
          <a:off x="1181632" y="2887015"/>
          <a:ext cx="8431044" cy="702066"/>
        </a:xfrm>
        <a:prstGeom prst="rect">
          <a:avLst/>
        </a:prstGeom>
        <a:solidFill>
          <a:schemeClr val="accent2">
            <a:hueOff val="-502874"/>
            <a:satOff val="-5795"/>
            <a:lumOff val="1295"/>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67422" tIns="58420" rIns="58420" bIns="58420" numCol="1" spcCol="1270" anchor="ctr" anchorCtr="0">
          <a:noAutofit/>
        </a:bodyPr>
        <a:lstStyle/>
        <a:p>
          <a:pPr marL="0" lvl="0" indent="0" algn="l" defTabSz="1022350">
            <a:lnSpc>
              <a:spcPct val="90000"/>
            </a:lnSpc>
            <a:spcBef>
              <a:spcPct val="0"/>
            </a:spcBef>
            <a:spcAft>
              <a:spcPct val="35000"/>
            </a:spcAft>
            <a:buNone/>
          </a:pPr>
          <a:r>
            <a:rPr lang="vi-VN" sz="2300" b="1" kern="1200" dirty="0">
              <a:solidFill>
                <a:schemeClr val="tx1"/>
              </a:solidFill>
              <a:latin typeface="Times New Roman" panose="02020603050405020304" pitchFamily="18" charset="0"/>
              <a:cs typeface="Times New Roman" panose="02020603050405020304" pitchFamily="18" charset="0"/>
            </a:rPr>
            <a:t>4. Tăng cường quản lý thuế đối với tổ chức, cá nhân kinh doanh trong lĩnh vực Game</a:t>
          </a:r>
          <a:endParaRPr lang="en-US" sz="2300" b="1" kern="1200" dirty="0">
            <a:solidFill>
              <a:schemeClr val="tx1"/>
            </a:solidFill>
            <a:latin typeface="Times New Roman" panose="02020603050405020304" pitchFamily="18" charset="0"/>
            <a:cs typeface="Times New Roman" panose="02020603050405020304" pitchFamily="18" charset="0"/>
          </a:endParaRPr>
        </a:p>
      </dsp:txBody>
      <dsp:txXfrm>
        <a:off x="1181632" y="2887015"/>
        <a:ext cx="8431044" cy="702066"/>
      </dsp:txXfrm>
    </dsp:sp>
    <dsp:sp modelId="{4BADFE2E-3A6C-411D-B6DA-3E254828446F}">
      <dsp:nvSpPr>
        <dsp:cNvPr id="0" name=""/>
        <dsp:cNvSpPr/>
      </dsp:nvSpPr>
      <dsp:spPr>
        <a:xfrm>
          <a:off x="786819" y="2894482"/>
          <a:ext cx="723518" cy="687133"/>
        </a:xfrm>
        <a:prstGeom prst="ellipse">
          <a:avLst/>
        </a:prstGeom>
        <a:solidFill>
          <a:schemeClr val="lt1">
            <a:hueOff val="0"/>
            <a:satOff val="0"/>
            <a:lumOff val="0"/>
            <a:alphaOff val="0"/>
          </a:schemeClr>
        </a:solidFill>
        <a:ln w="9525" cap="rnd" cmpd="sng" algn="ctr">
          <a:solidFill>
            <a:schemeClr val="accent2">
              <a:hueOff val="-502874"/>
              <a:satOff val="-5795"/>
              <a:lumOff val="1295"/>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3C259B2E-FCCC-41E5-AE3C-2B11959047BD}">
      <dsp:nvSpPr>
        <dsp:cNvPr id="0" name=""/>
        <dsp:cNvSpPr/>
      </dsp:nvSpPr>
      <dsp:spPr>
        <a:xfrm>
          <a:off x="960993" y="3770221"/>
          <a:ext cx="8650822" cy="702066"/>
        </a:xfrm>
        <a:prstGeom prst="rect">
          <a:avLst/>
        </a:prstGeom>
        <a:solidFill>
          <a:schemeClr val="accent2">
            <a:hueOff val="-670499"/>
            <a:satOff val="-7726"/>
            <a:lumOff val="1727"/>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67422" tIns="58420" rIns="58420" bIns="58420" numCol="1" spcCol="1270" anchor="ctr" anchorCtr="0">
          <a:noAutofit/>
        </a:bodyPr>
        <a:lstStyle/>
        <a:p>
          <a:pPr marL="0" lvl="0" indent="0" algn="l" defTabSz="1022350">
            <a:lnSpc>
              <a:spcPct val="90000"/>
            </a:lnSpc>
            <a:spcBef>
              <a:spcPct val="0"/>
            </a:spcBef>
            <a:spcAft>
              <a:spcPct val="35000"/>
            </a:spcAft>
            <a:buNone/>
          </a:pPr>
          <a:r>
            <a:rPr lang="vi-VN" sz="2300" b="1" kern="1200" dirty="0">
              <a:solidFill>
                <a:schemeClr val="tx1"/>
              </a:solidFill>
              <a:latin typeface="Times New Roman" panose="02020603050405020304" pitchFamily="18" charset="0"/>
              <a:cs typeface="Times New Roman" panose="02020603050405020304" pitchFamily="18" charset="0"/>
            </a:rPr>
            <a:t>5. Thời điểm lập hóa đơn và ghi nhận doanh thu xuất khẩu.</a:t>
          </a:r>
          <a:endParaRPr lang="en-US" sz="2300" b="1" kern="1200" dirty="0">
            <a:solidFill>
              <a:schemeClr val="tx1"/>
            </a:solidFill>
            <a:latin typeface="Times New Roman" panose="02020603050405020304" pitchFamily="18" charset="0"/>
            <a:cs typeface="Times New Roman" panose="02020603050405020304" pitchFamily="18" charset="0"/>
          </a:endParaRPr>
        </a:p>
      </dsp:txBody>
      <dsp:txXfrm>
        <a:off x="960993" y="3770221"/>
        <a:ext cx="8650822" cy="702066"/>
      </dsp:txXfrm>
    </dsp:sp>
    <dsp:sp modelId="{FC891AE1-73A0-4179-AF5C-09856293D600}">
      <dsp:nvSpPr>
        <dsp:cNvPr id="0" name=""/>
        <dsp:cNvSpPr/>
      </dsp:nvSpPr>
      <dsp:spPr>
        <a:xfrm>
          <a:off x="539054" y="3765421"/>
          <a:ext cx="776046" cy="711667"/>
        </a:xfrm>
        <a:prstGeom prst="ellipse">
          <a:avLst/>
        </a:prstGeom>
        <a:solidFill>
          <a:schemeClr val="lt1">
            <a:hueOff val="0"/>
            <a:satOff val="0"/>
            <a:lumOff val="0"/>
            <a:alphaOff val="0"/>
          </a:schemeClr>
        </a:solidFill>
        <a:ln w="9525" cap="rnd" cmpd="sng" algn="ctr">
          <a:solidFill>
            <a:schemeClr val="accent2">
              <a:hueOff val="-670499"/>
              <a:satOff val="-7726"/>
              <a:lumOff val="1727"/>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2371CD5C-C52C-4BF1-A034-CC35E680C3EC}">
      <dsp:nvSpPr>
        <dsp:cNvPr id="0" name=""/>
        <dsp:cNvSpPr/>
      </dsp:nvSpPr>
      <dsp:spPr>
        <a:xfrm>
          <a:off x="478484" y="4653428"/>
          <a:ext cx="9131446" cy="702066"/>
        </a:xfrm>
        <a:prstGeom prst="rect">
          <a:avLst/>
        </a:prstGeom>
        <a:solidFill>
          <a:schemeClr val="accent2">
            <a:hueOff val="-838123"/>
            <a:satOff val="-9658"/>
            <a:lumOff val="2159"/>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67422" tIns="58420" rIns="58420" bIns="58420" numCol="1" spcCol="1270" anchor="ctr" anchorCtr="0">
          <a:noAutofit/>
        </a:bodyPr>
        <a:lstStyle/>
        <a:p>
          <a:pPr marL="0" lvl="0" indent="0" algn="l" defTabSz="1022350">
            <a:lnSpc>
              <a:spcPct val="90000"/>
            </a:lnSpc>
            <a:spcBef>
              <a:spcPct val="0"/>
            </a:spcBef>
            <a:spcAft>
              <a:spcPct val="35000"/>
            </a:spcAft>
            <a:buNone/>
          </a:pPr>
          <a:r>
            <a:rPr lang="vi-VN" sz="2300" b="1" kern="1200" dirty="0">
              <a:solidFill>
                <a:schemeClr val="tx1"/>
              </a:solidFill>
              <a:latin typeface="Times New Roman" panose="02020603050405020304" pitchFamily="18" charset="0"/>
              <a:cs typeface="Times New Roman" panose="02020603050405020304" pitchFamily="18" charset="0"/>
            </a:rPr>
            <a:t>6. Ưu đãi thuế TNDN đối với trường hợp chuyển đổi chủ sở hữu</a:t>
          </a:r>
          <a:endParaRPr lang="en-US" sz="2300" b="1" kern="1200" dirty="0">
            <a:solidFill>
              <a:schemeClr val="tx1"/>
            </a:solidFill>
            <a:latin typeface="Times New Roman" panose="02020603050405020304" pitchFamily="18" charset="0"/>
            <a:cs typeface="Times New Roman" panose="02020603050405020304" pitchFamily="18" charset="0"/>
          </a:endParaRPr>
        </a:p>
      </dsp:txBody>
      <dsp:txXfrm>
        <a:off x="478484" y="4653428"/>
        <a:ext cx="9131446" cy="702066"/>
      </dsp:txXfrm>
    </dsp:sp>
    <dsp:sp modelId="{BCAA48B4-039C-46E3-973A-DDCB6E0564F5}">
      <dsp:nvSpPr>
        <dsp:cNvPr id="0" name=""/>
        <dsp:cNvSpPr/>
      </dsp:nvSpPr>
      <dsp:spPr>
        <a:xfrm>
          <a:off x="0" y="4657321"/>
          <a:ext cx="757688" cy="734074"/>
        </a:xfrm>
        <a:prstGeom prst="ellipse">
          <a:avLst/>
        </a:prstGeom>
        <a:solidFill>
          <a:schemeClr val="lt1">
            <a:hueOff val="0"/>
            <a:satOff val="0"/>
            <a:lumOff val="0"/>
            <a:alphaOff val="0"/>
          </a:schemeClr>
        </a:solidFill>
        <a:ln w="9525" cap="rnd" cmpd="sng" algn="ctr">
          <a:solidFill>
            <a:schemeClr val="accent2">
              <a:hueOff val="-838123"/>
              <a:satOff val="-9658"/>
              <a:lumOff val="2159"/>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844" cy="351216"/>
          </a:xfrm>
          <a:prstGeom prst="rect">
            <a:avLst/>
          </a:prstGeom>
        </p:spPr>
        <p:txBody>
          <a:bodyPr vert="horz" lIns="88139" tIns="44070" rIns="88139" bIns="44070" rtlCol="0"/>
          <a:lstStyle>
            <a:lvl1pPr algn="l">
              <a:defRPr sz="1200"/>
            </a:lvl1pPr>
          </a:lstStyle>
          <a:p>
            <a:endParaRPr lang="en-US"/>
          </a:p>
        </p:txBody>
      </p:sp>
      <p:sp>
        <p:nvSpPr>
          <p:cNvPr id="3" name="Date Placeholder 2"/>
          <p:cNvSpPr>
            <a:spLocks noGrp="1"/>
          </p:cNvSpPr>
          <p:nvPr>
            <p:ph type="dt" sz="quarter" idx="1"/>
          </p:nvPr>
        </p:nvSpPr>
        <p:spPr>
          <a:xfrm>
            <a:off x="5265540" y="0"/>
            <a:ext cx="4028844" cy="351216"/>
          </a:xfrm>
          <a:prstGeom prst="rect">
            <a:avLst/>
          </a:prstGeom>
        </p:spPr>
        <p:txBody>
          <a:bodyPr vert="horz" lIns="88139" tIns="44070" rIns="88139" bIns="44070" rtlCol="0"/>
          <a:lstStyle>
            <a:lvl1pPr algn="r">
              <a:defRPr sz="1200"/>
            </a:lvl1pPr>
          </a:lstStyle>
          <a:p>
            <a:fld id="{C5ACFBFF-053F-4698-9627-738A848D057C}" type="datetimeFigureOut">
              <a:rPr lang="en-US" smtClean="0"/>
              <a:t>09/07/2024</a:t>
            </a:fld>
            <a:endParaRPr lang="en-US"/>
          </a:p>
        </p:txBody>
      </p:sp>
      <p:sp>
        <p:nvSpPr>
          <p:cNvPr id="4" name="Footer Placeholder 3"/>
          <p:cNvSpPr>
            <a:spLocks noGrp="1"/>
          </p:cNvSpPr>
          <p:nvPr>
            <p:ph type="ftr" sz="quarter" idx="2"/>
          </p:nvPr>
        </p:nvSpPr>
        <p:spPr>
          <a:xfrm>
            <a:off x="0" y="6659186"/>
            <a:ext cx="4028844" cy="351215"/>
          </a:xfrm>
          <a:prstGeom prst="rect">
            <a:avLst/>
          </a:prstGeom>
        </p:spPr>
        <p:txBody>
          <a:bodyPr vert="horz" lIns="88139" tIns="44070" rIns="88139" bIns="44070" rtlCol="0" anchor="b"/>
          <a:lstStyle>
            <a:lvl1pPr algn="l">
              <a:defRPr sz="1200"/>
            </a:lvl1pPr>
          </a:lstStyle>
          <a:p>
            <a:endParaRPr lang="en-US"/>
          </a:p>
        </p:txBody>
      </p:sp>
      <p:sp>
        <p:nvSpPr>
          <p:cNvPr id="5" name="Slide Number Placeholder 4"/>
          <p:cNvSpPr>
            <a:spLocks noGrp="1"/>
          </p:cNvSpPr>
          <p:nvPr>
            <p:ph type="sldNum" sz="quarter" idx="3"/>
          </p:nvPr>
        </p:nvSpPr>
        <p:spPr>
          <a:xfrm>
            <a:off x="5265540" y="6659186"/>
            <a:ext cx="4028844" cy="351215"/>
          </a:xfrm>
          <a:prstGeom prst="rect">
            <a:avLst/>
          </a:prstGeom>
        </p:spPr>
        <p:txBody>
          <a:bodyPr vert="horz" lIns="88139" tIns="44070" rIns="88139" bIns="44070" rtlCol="0" anchor="b"/>
          <a:lstStyle>
            <a:lvl1pPr algn="r">
              <a:defRPr sz="1200"/>
            </a:lvl1pPr>
          </a:lstStyle>
          <a:p>
            <a:fld id="{F19A05AE-DE3A-42DC-AECC-8F93AAA61415}" type="slidenum">
              <a:rPr lang="en-US" smtClean="0"/>
              <a:t>‹#›</a:t>
            </a:fld>
            <a:endParaRPr lang="en-US"/>
          </a:p>
        </p:txBody>
      </p:sp>
    </p:spTree>
    <p:extLst>
      <p:ext uri="{BB962C8B-B14F-4D97-AF65-F5344CB8AC3E}">
        <p14:creationId xmlns:p14="http://schemas.microsoft.com/office/powerpoint/2010/main" val="30699045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1737"/>
          </a:xfrm>
          <a:prstGeom prst="rect">
            <a:avLst/>
          </a:prstGeom>
        </p:spPr>
        <p:txBody>
          <a:bodyPr vert="horz" lIns="93172" tIns="46586" rIns="93172" bIns="46586" rtlCol="0"/>
          <a:lstStyle>
            <a:lvl1pPr algn="l">
              <a:defRPr sz="1300"/>
            </a:lvl1pPr>
          </a:lstStyle>
          <a:p>
            <a:endParaRPr lang="en-US"/>
          </a:p>
        </p:txBody>
      </p:sp>
      <p:sp>
        <p:nvSpPr>
          <p:cNvPr id="3" name="Date Placeholder 2"/>
          <p:cNvSpPr>
            <a:spLocks noGrp="1"/>
          </p:cNvSpPr>
          <p:nvPr>
            <p:ph type="dt" idx="1"/>
          </p:nvPr>
        </p:nvSpPr>
        <p:spPr>
          <a:xfrm>
            <a:off x="5265809" y="0"/>
            <a:ext cx="4028440" cy="351737"/>
          </a:xfrm>
          <a:prstGeom prst="rect">
            <a:avLst/>
          </a:prstGeom>
        </p:spPr>
        <p:txBody>
          <a:bodyPr vert="horz" lIns="93172" tIns="46586" rIns="93172" bIns="46586" rtlCol="0"/>
          <a:lstStyle>
            <a:lvl1pPr algn="r">
              <a:defRPr sz="1300"/>
            </a:lvl1pPr>
          </a:lstStyle>
          <a:p>
            <a:fld id="{FAC81BB7-9386-4938-8D73-FE7D992B713D}" type="datetimeFigureOut">
              <a:rPr lang="en-US" smtClean="0"/>
              <a:t>09/07/2024</a:t>
            </a:fld>
            <a:endParaRPr lang="en-US"/>
          </a:p>
        </p:txBody>
      </p:sp>
      <p:sp>
        <p:nvSpPr>
          <p:cNvPr id="4" name="Slide Image Placeholder 3"/>
          <p:cNvSpPr>
            <a:spLocks noGrp="1" noRot="1" noChangeAspect="1"/>
          </p:cNvSpPr>
          <p:nvPr>
            <p:ph type="sldImg" idx="2"/>
          </p:nvPr>
        </p:nvSpPr>
        <p:spPr>
          <a:xfrm>
            <a:off x="2546350" y="876300"/>
            <a:ext cx="4203700" cy="2365375"/>
          </a:xfrm>
          <a:prstGeom prst="rect">
            <a:avLst/>
          </a:prstGeom>
          <a:noFill/>
          <a:ln w="12700">
            <a:solidFill>
              <a:prstClr val="black"/>
            </a:solidFill>
          </a:ln>
        </p:spPr>
        <p:txBody>
          <a:bodyPr vert="horz" lIns="93172" tIns="46586" rIns="93172" bIns="46586" rtlCol="0" anchor="ctr"/>
          <a:lstStyle/>
          <a:p>
            <a:endParaRPr lang="en-US"/>
          </a:p>
        </p:txBody>
      </p:sp>
      <p:sp>
        <p:nvSpPr>
          <p:cNvPr id="5" name="Notes Placeholder 4"/>
          <p:cNvSpPr>
            <a:spLocks noGrp="1"/>
          </p:cNvSpPr>
          <p:nvPr>
            <p:ph type="body" sz="quarter" idx="3"/>
          </p:nvPr>
        </p:nvSpPr>
        <p:spPr>
          <a:xfrm>
            <a:off x="929640" y="3373755"/>
            <a:ext cx="7437120" cy="2760345"/>
          </a:xfrm>
          <a:prstGeom prst="rect">
            <a:avLst/>
          </a:prstGeom>
        </p:spPr>
        <p:txBody>
          <a:bodyPr vert="horz" lIns="93172" tIns="46586" rIns="93172" bIns="4658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1736"/>
          </a:xfrm>
          <a:prstGeom prst="rect">
            <a:avLst/>
          </a:prstGeom>
        </p:spPr>
        <p:txBody>
          <a:bodyPr vert="horz" lIns="93172" tIns="46586" rIns="93172" bIns="46586" rtlCol="0" anchor="b"/>
          <a:lstStyle>
            <a:lvl1pPr algn="l">
              <a:defRPr sz="1300"/>
            </a:lvl1pPr>
          </a:lstStyle>
          <a:p>
            <a:endParaRPr lang="en-US"/>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2" tIns="46586" rIns="93172" bIns="46586" rtlCol="0" anchor="b"/>
          <a:lstStyle>
            <a:lvl1pPr algn="r">
              <a:defRPr sz="1300"/>
            </a:lvl1pPr>
          </a:lstStyle>
          <a:p>
            <a:fld id="{4CBA369F-F55E-4BD6-A461-662C12CBD807}" type="slidenum">
              <a:rPr lang="en-US" smtClean="0"/>
              <a:t>‹#›</a:t>
            </a:fld>
            <a:endParaRPr lang="en-US"/>
          </a:p>
        </p:txBody>
      </p:sp>
    </p:spTree>
    <p:extLst>
      <p:ext uri="{BB962C8B-B14F-4D97-AF65-F5344CB8AC3E}">
        <p14:creationId xmlns:p14="http://schemas.microsoft.com/office/powerpoint/2010/main" val="26740248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5"/>
          </p:nvPr>
        </p:nvSpPr>
        <p:spPr/>
        <p:txBody>
          <a:bodyPr/>
          <a:lstStyle/>
          <a:p>
            <a:fld id="{4CBA369F-F55E-4BD6-A461-662C12CBD807}" type="slidenum">
              <a:rPr lang="en-US" smtClean="0"/>
              <a:t>2</a:t>
            </a:fld>
            <a:endParaRPr lang="en-US"/>
          </a:p>
        </p:txBody>
      </p:sp>
    </p:spTree>
    <p:extLst>
      <p:ext uri="{BB962C8B-B14F-4D97-AF65-F5344CB8AC3E}">
        <p14:creationId xmlns:p14="http://schemas.microsoft.com/office/powerpoint/2010/main" val="2935471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3</a:t>
            </a:fld>
            <a:endParaRPr lang="en-US"/>
          </a:p>
        </p:txBody>
      </p:sp>
    </p:spTree>
    <p:extLst>
      <p:ext uri="{BB962C8B-B14F-4D97-AF65-F5344CB8AC3E}">
        <p14:creationId xmlns:p14="http://schemas.microsoft.com/office/powerpoint/2010/main" val="7862273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4CBA369F-F55E-4BD6-A461-662C12CBD807}" type="slidenum">
              <a:rPr lang="en-US" smtClean="0"/>
              <a:t>4</a:t>
            </a:fld>
            <a:endParaRPr lang="en-US"/>
          </a:p>
        </p:txBody>
      </p:sp>
    </p:spTree>
    <p:extLst>
      <p:ext uri="{BB962C8B-B14F-4D97-AF65-F5344CB8AC3E}">
        <p14:creationId xmlns:p14="http://schemas.microsoft.com/office/powerpoint/2010/main" val="23702994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5"/>
          </p:nvPr>
        </p:nvSpPr>
        <p:spPr/>
        <p:txBody>
          <a:bodyPr/>
          <a:lstStyle/>
          <a:p>
            <a:fld id="{4CBA369F-F55E-4BD6-A461-662C12CBD807}" type="slidenum">
              <a:rPr lang="en-US" smtClean="0"/>
              <a:t>14</a:t>
            </a:fld>
            <a:endParaRPr lang="en-US"/>
          </a:p>
        </p:txBody>
      </p:sp>
    </p:spTree>
    <p:extLst>
      <p:ext uri="{BB962C8B-B14F-4D97-AF65-F5344CB8AC3E}">
        <p14:creationId xmlns:p14="http://schemas.microsoft.com/office/powerpoint/2010/main" val="39602985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5"/>
          </p:nvPr>
        </p:nvSpPr>
        <p:spPr/>
        <p:txBody>
          <a:bodyPr/>
          <a:lstStyle/>
          <a:p>
            <a:fld id="{4CBA369F-F55E-4BD6-A461-662C12CBD807}" type="slidenum">
              <a:rPr lang="en-US" smtClean="0"/>
              <a:t>15</a:t>
            </a:fld>
            <a:endParaRPr lang="en-US"/>
          </a:p>
        </p:txBody>
      </p:sp>
    </p:spTree>
    <p:extLst>
      <p:ext uri="{BB962C8B-B14F-4D97-AF65-F5344CB8AC3E}">
        <p14:creationId xmlns:p14="http://schemas.microsoft.com/office/powerpoint/2010/main" val="913021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5"/>
          </p:nvPr>
        </p:nvSpPr>
        <p:spPr/>
        <p:txBody>
          <a:bodyPr/>
          <a:lstStyle/>
          <a:p>
            <a:fld id="{4CBA369F-F55E-4BD6-A461-662C12CBD807}" type="slidenum">
              <a:rPr lang="en-US" smtClean="0"/>
              <a:t>21</a:t>
            </a:fld>
            <a:endParaRPr lang="en-US"/>
          </a:p>
        </p:txBody>
      </p:sp>
    </p:spTree>
    <p:extLst>
      <p:ext uri="{BB962C8B-B14F-4D97-AF65-F5344CB8AC3E}">
        <p14:creationId xmlns:p14="http://schemas.microsoft.com/office/powerpoint/2010/main" val="20354717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5"/>
          </p:nvPr>
        </p:nvSpPr>
        <p:spPr/>
        <p:txBody>
          <a:bodyPr/>
          <a:lstStyle/>
          <a:p>
            <a:fld id="{4CBA369F-F55E-4BD6-A461-662C12CBD807}" type="slidenum">
              <a:rPr lang="en-US" smtClean="0"/>
              <a:t>22</a:t>
            </a:fld>
            <a:endParaRPr lang="en-US"/>
          </a:p>
        </p:txBody>
      </p:sp>
    </p:spTree>
    <p:extLst>
      <p:ext uri="{BB962C8B-B14F-4D97-AF65-F5344CB8AC3E}">
        <p14:creationId xmlns:p14="http://schemas.microsoft.com/office/powerpoint/2010/main" val="10745207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3DD66F8-841C-4735-A8DF-B1E24BD3217F}" type="datetime1">
              <a:rPr lang="en-US" smtClean="0"/>
              <a:t>09/07/2024</a:t>
            </a:fld>
            <a:endParaRPr lang="en-US" dirty="0"/>
          </a:p>
        </p:txBody>
      </p:sp>
      <p:sp>
        <p:nvSpPr>
          <p:cNvPr id="5" name="Footer Placeholder 4"/>
          <p:cNvSpPr>
            <a:spLocks noGrp="1"/>
          </p:cNvSpPr>
          <p:nvPr>
            <p:ph type="ftr" sz="quarter" idx="11"/>
          </p:nvPr>
        </p:nvSpPr>
        <p:spPr/>
        <p:txBody>
          <a:bodyPr/>
          <a:lstStyle/>
          <a:p>
            <a:r>
              <a:rPr lang="en-US" dirty="0" err="1"/>
              <a:t>VTAC_NEWS_Aug</a:t>
            </a:r>
            <a:r>
              <a:rPr lang="en-US" dirty="0"/>
              <a:t> 2021</a:t>
            </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94505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EAB16A-7427-485D-A2DB-BCBB6574332E}" type="datetime1">
              <a:rPr lang="en-US" smtClean="0"/>
              <a:t>09/07/2024</a:t>
            </a:fld>
            <a:endParaRPr lang="en-US" dirty="0"/>
          </a:p>
        </p:txBody>
      </p:sp>
      <p:sp>
        <p:nvSpPr>
          <p:cNvPr id="5" name="Footer Placeholder 4"/>
          <p:cNvSpPr>
            <a:spLocks noGrp="1"/>
          </p:cNvSpPr>
          <p:nvPr>
            <p:ph type="ftr" sz="quarter" idx="11"/>
          </p:nvPr>
        </p:nvSpPr>
        <p:spPr/>
        <p:txBody>
          <a:bodyPr/>
          <a:lstStyle/>
          <a:p>
            <a:r>
              <a:rPr lang="en-US" dirty="0" err="1"/>
              <a:t>VTAC_NEWS_Aug</a:t>
            </a:r>
            <a:r>
              <a:rPr lang="en-US" dirty="0"/>
              <a:t> 2021</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3387668"/>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EAB16A-7427-485D-A2DB-BCBB6574332E}" type="datetime1">
              <a:rPr lang="en-US" smtClean="0"/>
              <a:t>09/07/2024</a:t>
            </a:fld>
            <a:endParaRPr lang="en-US" dirty="0"/>
          </a:p>
        </p:txBody>
      </p:sp>
      <p:sp>
        <p:nvSpPr>
          <p:cNvPr id="5" name="Footer Placeholder 4"/>
          <p:cNvSpPr>
            <a:spLocks noGrp="1"/>
          </p:cNvSpPr>
          <p:nvPr>
            <p:ph type="ftr" sz="quarter" idx="11"/>
          </p:nvPr>
        </p:nvSpPr>
        <p:spPr/>
        <p:txBody>
          <a:bodyPr/>
          <a:lstStyle/>
          <a:p>
            <a:r>
              <a:rPr lang="en-US" dirty="0" err="1"/>
              <a:t>VTAC_NEWS_Aug</a:t>
            </a:r>
            <a:r>
              <a:rPr lang="en-US" dirty="0"/>
              <a:t> 2021</a:t>
            </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43742936"/>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4EAB16A-7427-485D-A2DB-BCBB6574332E}" type="datetime1">
              <a:rPr lang="en-US" smtClean="0"/>
              <a:t>09/07/2024</a:t>
            </a:fld>
            <a:endParaRPr lang="en-US" dirty="0"/>
          </a:p>
        </p:txBody>
      </p:sp>
      <p:sp>
        <p:nvSpPr>
          <p:cNvPr id="6" name="Footer Placeholder 5"/>
          <p:cNvSpPr>
            <a:spLocks noGrp="1"/>
          </p:cNvSpPr>
          <p:nvPr>
            <p:ph type="ftr" sz="quarter" idx="11"/>
          </p:nvPr>
        </p:nvSpPr>
        <p:spPr/>
        <p:txBody>
          <a:bodyPr/>
          <a:lstStyle/>
          <a:p>
            <a:r>
              <a:rPr lang="en-US" dirty="0" err="1"/>
              <a:t>VTAC_NEWS_Aug</a:t>
            </a:r>
            <a:r>
              <a:rPr lang="en-US" dirty="0"/>
              <a:t> 2021</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20046351"/>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4EAB16A-7427-485D-A2DB-BCBB6574332E}" type="datetime1">
              <a:rPr lang="en-US" smtClean="0"/>
              <a:t>09/07/2024</a:t>
            </a:fld>
            <a:endParaRPr lang="en-US" dirty="0"/>
          </a:p>
        </p:txBody>
      </p:sp>
      <p:sp>
        <p:nvSpPr>
          <p:cNvPr id="6" name="Footer Placeholder 5"/>
          <p:cNvSpPr>
            <a:spLocks noGrp="1"/>
          </p:cNvSpPr>
          <p:nvPr>
            <p:ph type="ftr" sz="quarter" idx="11"/>
          </p:nvPr>
        </p:nvSpPr>
        <p:spPr/>
        <p:txBody>
          <a:bodyPr/>
          <a:lstStyle/>
          <a:p>
            <a:r>
              <a:rPr lang="en-US" dirty="0" err="1"/>
              <a:t>VTAC_NEWS_Aug</a:t>
            </a:r>
            <a:r>
              <a:rPr lang="en-US" dirty="0"/>
              <a:t> 2021</a:t>
            </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12089681"/>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4EAB16A-7427-485D-A2DB-BCBB6574332E}" type="datetime1">
              <a:rPr lang="en-US" smtClean="0"/>
              <a:t>09/07/2024</a:t>
            </a:fld>
            <a:endParaRPr lang="en-US" dirty="0"/>
          </a:p>
        </p:txBody>
      </p:sp>
      <p:sp>
        <p:nvSpPr>
          <p:cNvPr id="6" name="Footer Placeholder 5"/>
          <p:cNvSpPr>
            <a:spLocks noGrp="1"/>
          </p:cNvSpPr>
          <p:nvPr>
            <p:ph type="ftr" sz="quarter" idx="11"/>
          </p:nvPr>
        </p:nvSpPr>
        <p:spPr/>
        <p:txBody>
          <a:bodyPr/>
          <a:lstStyle/>
          <a:p>
            <a:r>
              <a:rPr lang="en-US" dirty="0" err="1"/>
              <a:t>VTAC_NEWS_Aug</a:t>
            </a:r>
            <a:r>
              <a:rPr lang="en-US" dirty="0"/>
              <a:t> 2021</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70892799"/>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333419-6E72-4A9C-A36B-F096DA399089}" type="datetime1">
              <a:rPr lang="en-US" smtClean="0"/>
              <a:t>09/07/2024</a:t>
            </a:fld>
            <a:endParaRPr lang="en-US" dirty="0"/>
          </a:p>
        </p:txBody>
      </p:sp>
      <p:sp>
        <p:nvSpPr>
          <p:cNvPr id="5" name="Footer Placeholder 4"/>
          <p:cNvSpPr>
            <a:spLocks noGrp="1"/>
          </p:cNvSpPr>
          <p:nvPr>
            <p:ph type="ftr" sz="quarter" idx="11"/>
          </p:nvPr>
        </p:nvSpPr>
        <p:spPr/>
        <p:txBody>
          <a:bodyPr/>
          <a:lstStyle/>
          <a:p>
            <a:r>
              <a:rPr lang="en-US" dirty="0" err="1"/>
              <a:t>VTAC_NEWS_Aug</a:t>
            </a:r>
            <a:r>
              <a:rPr lang="en-US" dirty="0"/>
              <a:t> 2021</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25618689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138F18-9FB2-46F2-858A-6A969DDAFF32}" type="datetime1">
              <a:rPr lang="en-US" smtClean="0"/>
              <a:t>09/07/2024</a:t>
            </a:fld>
            <a:endParaRPr lang="en-US" dirty="0"/>
          </a:p>
        </p:txBody>
      </p:sp>
      <p:sp>
        <p:nvSpPr>
          <p:cNvPr id="5" name="Footer Placeholder 4"/>
          <p:cNvSpPr>
            <a:spLocks noGrp="1"/>
          </p:cNvSpPr>
          <p:nvPr>
            <p:ph type="ftr" sz="quarter" idx="11"/>
          </p:nvPr>
        </p:nvSpPr>
        <p:spPr/>
        <p:txBody>
          <a:bodyPr/>
          <a:lstStyle/>
          <a:p>
            <a:r>
              <a:rPr lang="en-US" dirty="0" err="1"/>
              <a:t>VTAC_NEWS_Aug</a:t>
            </a:r>
            <a:r>
              <a:rPr lang="en-US" dirty="0"/>
              <a:t> 2021</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89577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AD62B9-A934-44FD-957F-E2C1947B8929}" type="datetime1">
              <a:rPr lang="en-US" smtClean="0"/>
              <a:t>09/07/2024</a:t>
            </a:fld>
            <a:endParaRPr lang="en-US" dirty="0"/>
          </a:p>
        </p:txBody>
      </p:sp>
      <p:sp>
        <p:nvSpPr>
          <p:cNvPr id="5" name="Footer Placeholder 4"/>
          <p:cNvSpPr>
            <a:spLocks noGrp="1"/>
          </p:cNvSpPr>
          <p:nvPr>
            <p:ph type="ftr" sz="quarter" idx="11"/>
          </p:nvPr>
        </p:nvSpPr>
        <p:spPr/>
        <p:txBody>
          <a:bodyPr/>
          <a:lstStyle/>
          <a:p>
            <a:r>
              <a:rPr lang="en-US" dirty="0" err="1"/>
              <a:t>VTAC_NEWS_Aug</a:t>
            </a:r>
            <a:r>
              <a:rPr lang="en-US" dirty="0"/>
              <a:t> 2021</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255162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6E7843-D475-41E9-8867-411483D26A36}" type="datetime1">
              <a:rPr lang="en-US" smtClean="0"/>
              <a:t>09/07/2024</a:t>
            </a:fld>
            <a:endParaRPr lang="en-US" dirty="0"/>
          </a:p>
        </p:txBody>
      </p:sp>
      <p:sp>
        <p:nvSpPr>
          <p:cNvPr id="5" name="Footer Placeholder 4"/>
          <p:cNvSpPr>
            <a:spLocks noGrp="1"/>
          </p:cNvSpPr>
          <p:nvPr>
            <p:ph type="ftr" sz="quarter" idx="11"/>
          </p:nvPr>
        </p:nvSpPr>
        <p:spPr/>
        <p:txBody>
          <a:bodyPr/>
          <a:lstStyle/>
          <a:p>
            <a:r>
              <a:rPr lang="en-US" dirty="0" err="1"/>
              <a:t>VTAC_NEWS_Aug</a:t>
            </a:r>
            <a:r>
              <a:rPr lang="en-US" dirty="0"/>
              <a:t> 2021</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11645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5C6FEB2-5E40-4714-A56E-6CB94E895026}" type="datetime1">
              <a:rPr lang="en-US" smtClean="0"/>
              <a:t>09/07/2024</a:t>
            </a:fld>
            <a:endParaRPr lang="en-US" dirty="0"/>
          </a:p>
        </p:txBody>
      </p:sp>
      <p:sp>
        <p:nvSpPr>
          <p:cNvPr id="6" name="Footer Placeholder 5"/>
          <p:cNvSpPr>
            <a:spLocks noGrp="1"/>
          </p:cNvSpPr>
          <p:nvPr>
            <p:ph type="ftr" sz="quarter" idx="11"/>
          </p:nvPr>
        </p:nvSpPr>
        <p:spPr/>
        <p:txBody>
          <a:bodyPr/>
          <a:lstStyle/>
          <a:p>
            <a:r>
              <a:rPr lang="en-US" dirty="0" err="1"/>
              <a:t>VTAC_NEWS_Aug</a:t>
            </a:r>
            <a:r>
              <a:rPr lang="en-US" dirty="0"/>
              <a:t> 2021</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860548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4BD295C-F775-4BF0-B486-7DB7F901E551}" type="datetime1">
              <a:rPr lang="en-US" smtClean="0"/>
              <a:t>09/07/2024</a:t>
            </a:fld>
            <a:endParaRPr lang="en-US" dirty="0"/>
          </a:p>
        </p:txBody>
      </p:sp>
      <p:sp>
        <p:nvSpPr>
          <p:cNvPr id="8" name="Footer Placeholder 7"/>
          <p:cNvSpPr>
            <a:spLocks noGrp="1"/>
          </p:cNvSpPr>
          <p:nvPr>
            <p:ph type="ftr" sz="quarter" idx="11"/>
          </p:nvPr>
        </p:nvSpPr>
        <p:spPr/>
        <p:txBody>
          <a:bodyPr/>
          <a:lstStyle/>
          <a:p>
            <a:r>
              <a:rPr lang="en-US" dirty="0" err="1"/>
              <a:t>VTAC_NEWS_Aug</a:t>
            </a:r>
            <a:r>
              <a:rPr lang="en-US" dirty="0"/>
              <a:t> 2021</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17606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19709EC-CBB7-4C15-9B22-8481BD5AE61C}" type="datetime1">
              <a:rPr lang="en-US" smtClean="0"/>
              <a:t>09/07/2024</a:t>
            </a:fld>
            <a:endParaRPr lang="en-US" dirty="0"/>
          </a:p>
        </p:txBody>
      </p:sp>
      <p:sp>
        <p:nvSpPr>
          <p:cNvPr id="4" name="Footer Placeholder 3"/>
          <p:cNvSpPr>
            <a:spLocks noGrp="1"/>
          </p:cNvSpPr>
          <p:nvPr>
            <p:ph type="ftr" sz="quarter" idx="11"/>
          </p:nvPr>
        </p:nvSpPr>
        <p:spPr/>
        <p:txBody>
          <a:bodyPr/>
          <a:lstStyle/>
          <a:p>
            <a:r>
              <a:rPr lang="en-US" dirty="0" err="1"/>
              <a:t>VTAC_NEWS_Aug</a:t>
            </a:r>
            <a:r>
              <a:rPr lang="en-US" dirty="0"/>
              <a:t> 2021</a:t>
            </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31852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8CD6FC-0752-48A9-ABB8-88556F772F85}" type="datetime1">
              <a:rPr lang="en-US" smtClean="0"/>
              <a:t>09/07/2024</a:t>
            </a:fld>
            <a:endParaRPr lang="en-US" dirty="0"/>
          </a:p>
        </p:txBody>
      </p:sp>
      <p:sp>
        <p:nvSpPr>
          <p:cNvPr id="3" name="Footer Placeholder 2"/>
          <p:cNvSpPr>
            <a:spLocks noGrp="1"/>
          </p:cNvSpPr>
          <p:nvPr>
            <p:ph type="ftr" sz="quarter" idx="11"/>
          </p:nvPr>
        </p:nvSpPr>
        <p:spPr/>
        <p:txBody>
          <a:bodyPr/>
          <a:lstStyle/>
          <a:p>
            <a:r>
              <a:rPr lang="en-US" dirty="0" err="1"/>
              <a:t>VTAC_NEWS_Aug</a:t>
            </a:r>
            <a:r>
              <a:rPr lang="en-US" dirty="0"/>
              <a:t> 2021</a:t>
            </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35409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DB3CB6-FDD4-4D26-AA6E-9A9D7C659973}" type="datetime1">
              <a:rPr lang="en-US" smtClean="0"/>
              <a:t>09/07/2024</a:t>
            </a:fld>
            <a:endParaRPr lang="en-US" dirty="0"/>
          </a:p>
        </p:txBody>
      </p:sp>
      <p:sp>
        <p:nvSpPr>
          <p:cNvPr id="6" name="Footer Placeholder 5"/>
          <p:cNvSpPr>
            <a:spLocks noGrp="1"/>
          </p:cNvSpPr>
          <p:nvPr>
            <p:ph type="ftr" sz="quarter" idx="11"/>
          </p:nvPr>
        </p:nvSpPr>
        <p:spPr/>
        <p:txBody>
          <a:bodyPr/>
          <a:lstStyle/>
          <a:p>
            <a:r>
              <a:rPr lang="en-US" dirty="0" err="1"/>
              <a:t>VTAC_NEWS_Aug</a:t>
            </a:r>
            <a:r>
              <a:rPr lang="en-US" dirty="0"/>
              <a:t> 2021</a:t>
            </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422389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7A6CC0-FEF2-4381-AA44-E51133458EA3}" type="datetime1">
              <a:rPr lang="en-US" smtClean="0"/>
              <a:t>09/07/2024</a:t>
            </a:fld>
            <a:endParaRPr lang="en-US" dirty="0"/>
          </a:p>
        </p:txBody>
      </p:sp>
      <p:sp>
        <p:nvSpPr>
          <p:cNvPr id="6" name="Footer Placeholder 5"/>
          <p:cNvSpPr>
            <a:spLocks noGrp="1"/>
          </p:cNvSpPr>
          <p:nvPr>
            <p:ph type="ftr" sz="quarter" idx="11"/>
          </p:nvPr>
        </p:nvSpPr>
        <p:spPr/>
        <p:txBody>
          <a:bodyPr/>
          <a:lstStyle/>
          <a:p>
            <a:r>
              <a:rPr lang="en-US" dirty="0" err="1"/>
              <a:t>VTAC_NEWS_Aug</a:t>
            </a:r>
            <a:r>
              <a:rPr lang="en-US" dirty="0"/>
              <a:t> 2021</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71949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4EAB16A-7427-485D-A2DB-BCBB6574332E}" type="datetime1">
              <a:rPr lang="en-US" smtClean="0"/>
              <a:t>09/07/2024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err="1"/>
              <a:t>VTAC_NEWS_Aug</a:t>
            </a:r>
            <a:r>
              <a:rPr lang="en-US" dirty="0"/>
              <a:t> 2021</a:t>
            </a: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93982616"/>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 id="2147483808" r:id="rId13"/>
    <p:sldLayoutId id="2147483809" r:id="rId14"/>
    <p:sldLayoutId id="2147483810" r:id="rId15"/>
    <p:sldLayoutId id="2147483811" r:id="rId16"/>
  </p:sldLayoutIdLst>
  <p:hf sldNum="0" hdr="0" dt="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drive.google.com/file/d/1Srl-W2kW6nyEAVtDjlyoLc_IbT8oLDj9/view?usp=sharing"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hyperlink" Target="https://thuvienphapluat.vn/phap-luat/tim-van-ban.aspx?keyword=25%2f2024%2fTT-NHNN&amp;area=2&amp;type=0&amp;lan=1&amp;match=False&amp;sort=2&amp;vc=True"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thuvienphapluat.vn/phap-luat/tim-van-ban.aspx?keyword=25%2f2024%2fTT-NHNN&amp;area=2&amp;type=0&amp;lan=1&amp;match=False&amp;sort=2&amp;vc=True"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3" Type="http://schemas.openxmlformats.org/officeDocument/2006/relationships/hyperlink" Target="https://drive.google.com/file/d/1oQqwSsgkYbFXng3GlyOqUErSlZVQSkE8/view?usp=sharing"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hyperlink" Target="https://drive.google.com/file/d/1_-1H6Z7EvEZNI1Dmw1zr52LTXNwWX8z5/view?usp=sharing"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hyperlink" Target="https://drive.google.com/file/d/1Io1juyaqekLIZvRv9wws8Wg-58ZxS8ZE/view?usp=sharing"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hyperlink" Target="https://docs.google.com/document/d/1xNFrHi55OCgMhlSTYGtDqbvA-apJZXqi/edit?usp=sharing&amp;ouid=108731492480759209454&amp;rtpof=true&amp;sd=true"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drive.google.com/file/d/1eXAQlioJ6PdxgSwE_ho6CtsbvF47YwNy/view?usp=sharing"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2500" y="5352943"/>
            <a:ext cx="5020066" cy="1435611"/>
          </a:xfrm>
          <a:prstGeom prst="rect">
            <a:avLst/>
          </a:prstGeom>
        </p:spPr>
      </p:pic>
      <p:sp>
        <p:nvSpPr>
          <p:cNvPr id="7" name="Content Placeholder 6"/>
          <p:cNvSpPr>
            <a:spLocks noGrp="1"/>
          </p:cNvSpPr>
          <p:nvPr>
            <p:ph sz="half" idx="2"/>
          </p:nvPr>
        </p:nvSpPr>
        <p:spPr>
          <a:xfrm>
            <a:off x="187890" y="1125851"/>
            <a:ext cx="6961238" cy="3863522"/>
          </a:xfrm>
        </p:spPr>
        <p:txBody>
          <a:bodyPr>
            <a:noAutofit/>
          </a:bodyPr>
          <a:lstStyle/>
          <a:p>
            <a:pPr marL="0" indent="0" algn="ctr">
              <a:buNone/>
            </a:pPr>
            <a: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BẢN TIN </a:t>
            </a:r>
            <a:b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br>
            <a: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VĂN BẢN PHÁP LUẬT</a:t>
            </a:r>
            <a:b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br>
            <a: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en-US" sz="5000" b="1" dirty="0" err="1">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Tháng</a:t>
            </a:r>
            <a: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0</a:t>
            </a:r>
            <a: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6</a:t>
            </a:r>
            <a:r>
              <a:rPr lang="vi-VN"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/2024</a:t>
            </a:r>
            <a:r>
              <a:rPr lang="en-US" sz="50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endParaRPr lang="vi-VN" sz="5000" b="1" dirty="0">
              <a:ln w="0"/>
              <a:solidFill>
                <a:srgbClr val="FF0000"/>
              </a:solidFill>
              <a:effectLst>
                <a:outerShdw blurRad="38100" dist="19050" dir="2700000" algn="tl" rotWithShape="0">
                  <a:schemeClr val="dk1">
                    <a:alpha val="40000"/>
                  </a:schemeClr>
                </a:outerShdw>
              </a:effectLst>
            </a:endParaRPr>
          </a:p>
        </p:txBody>
      </p:sp>
      <p:pic>
        <p:nvPicPr>
          <p:cNvPr id="6" name="Picture 5" descr="C:\Users\Administrator\Desktop\tải xuống.jpg"/>
          <p:cNvPicPr/>
          <p:nvPr/>
        </p:nvPicPr>
        <p:blipFill>
          <a:blip r:embed="rId3">
            <a:extLst>
              <a:ext uri="{28A0092B-C50C-407E-A947-70E740481C1C}">
                <a14:useLocalDpi xmlns:a14="http://schemas.microsoft.com/office/drawing/2010/main" val="0"/>
              </a:ext>
            </a:extLst>
          </a:blip>
          <a:srcRect/>
          <a:stretch>
            <a:fillRect/>
          </a:stretch>
        </p:blipFill>
        <p:spPr bwMode="auto">
          <a:xfrm>
            <a:off x="7149128" y="858934"/>
            <a:ext cx="4586068" cy="3867809"/>
          </a:xfrm>
          <a:prstGeom prst="rect">
            <a:avLst/>
          </a:prstGeom>
          <a:noFill/>
          <a:ln>
            <a:noFill/>
          </a:ln>
        </p:spPr>
      </p:pic>
    </p:spTree>
    <p:extLst>
      <p:ext uri="{BB962C8B-B14F-4D97-AF65-F5344CB8AC3E}">
        <p14:creationId xmlns:p14="http://schemas.microsoft.com/office/powerpoint/2010/main" val="5896106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2" name="Tiêu đề 12">
            <a:extLst>
              <a:ext uri="{FF2B5EF4-FFF2-40B4-BE49-F238E27FC236}">
                <a16:creationId xmlns:a16="http://schemas.microsoft.com/office/drawing/2014/main" id="{2355A2CB-060E-0968-1B34-1416566292F1}"/>
              </a:ext>
            </a:extLst>
          </p:cNvPr>
          <p:cNvSpPr txBox="1">
            <a:spLocks/>
          </p:cNvSpPr>
          <p:nvPr/>
        </p:nvSpPr>
        <p:spPr>
          <a:xfrm>
            <a:off x="518160" y="95206"/>
            <a:ext cx="11165839" cy="1204285"/>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Ban hành quy định về việc trích nộp, quản lý và sử dụng quỹ bảo đảm an toàn hệ thống Quỹ TDND (tt)</a:t>
            </a:r>
          </a:p>
        </p:txBody>
      </p:sp>
      <p:sp>
        <p:nvSpPr>
          <p:cNvPr id="3" name="TextBox 2">
            <a:extLst>
              <a:ext uri="{FF2B5EF4-FFF2-40B4-BE49-F238E27FC236}">
                <a16:creationId xmlns:a16="http://schemas.microsoft.com/office/drawing/2014/main" id="{BC49C99D-1320-6C2B-8F91-1E37FAC299ED}"/>
              </a:ext>
            </a:extLst>
          </p:cNvPr>
          <p:cNvSpPr txBox="1"/>
          <p:nvPr/>
        </p:nvSpPr>
        <p:spPr>
          <a:xfrm>
            <a:off x="1085807" y="2159210"/>
            <a:ext cx="10598192" cy="3847207"/>
          </a:xfrm>
          <a:prstGeom prst="rect">
            <a:avLst/>
          </a:prstGeom>
          <a:noFill/>
        </p:spPr>
        <p:txBody>
          <a:bodyPr wrap="square">
            <a:spAutoFit/>
          </a:bodyPr>
          <a:lstStyle/>
          <a:p>
            <a:pPr marL="342900" indent="-342900" algn="just">
              <a:spcBef>
                <a:spcPts val="600"/>
              </a:spcBef>
              <a:spcAft>
                <a:spcPts val="600"/>
              </a:spcAft>
              <a:buFont typeface="Courier New" panose="02070309020205020404" pitchFamily="49" charset="0"/>
              <a:buChar char="o"/>
            </a:pPr>
            <a:r>
              <a:rPr lang="vi-VN" sz="3200" dirty="0">
                <a:latin typeface="Times New Roman" panose="02020603050405020304" pitchFamily="18" charset="0"/>
                <a:cs typeface="Times New Roman" panose="02020603050405020304" pitchFamily="18" charset="0"/>
              </a:rPr>
              <a:t>Quỹ bảo toàn được sử dụng theo nguyên tắc cho vay có hoàn trả, không vì mục tiêu lợi nhuận, tự chủ, tự chịu trách nhiệm.</a:t>
            </a:r>
          </a:p>
          <a:p>
            <a:pPr marL="342900" indent="-342900" algn="just">
              <a:spcBef>
                <a:spcPts val="600"/>
              </a:spcBef>
              <a:spcAft>
                <a:spcPts val="600"/>
              </a:spcAft>
              <a:buFont typeface="Courier New" panose="02070309020205020404" pitchFamily="49" charset="0"/>
              <a:buChar char="o"/>
            </a:pPr>
            <a:r>
              <a:rPr lang="vi-VN" sz="3200" dirty="0">
                <a:latin typeface="Times New Roman" panose="02020603050405020304" pitchFamily="18" charset="0"/>
                <a:cs typeface="Times New Roman" panose="02020603050405020304" pitchFamily="18" charset="0"/>
              </a:rPr>
              <a:t>Chi phí liên quan đến việc sử dụng Quỹ bảo toàn được bù đắp từ lãi cho vay, đầu tư của Quỹ bảo toàn.</a:t>
            </a:r>
          </a:p>
          <a:p>
            <a:pPr marL="342900" indent="-342900" algn="just">
              <a:spcBef>
                <a:spcPts val="600"/>
              </a:spcBef>
              <a:spcAft>
                <a:spcPts val="600"/>
              </a:spcAft>
              <a:buFont typeface="Courier New" panose="02070309020205020404" pitchFamily="49" charset="0"/>
              <a:buChar char="o"/>
            </a:pPr>
            <a:r>
              <a:rPr lang="vi-VN" sz="3200" dirty="0">
                <a:latin typeface="Times New Roman" panose="02020603050405020304" pitchFamily="18" charset="0"/>
                <a:cs typeface="Times New Roman" panose="02020603050405020304" pitchFamily="18" charset="0"/>
              </a:rPr>
              <a:t>Nguồn vốn nhàn rỗi của Quỹ bảo toàn được sử dụng trên nguyên tắc đảm bảo an toàn nguồn vốn và đáp ứng yêu cầu cho vay hỗ trợ các quỹ TDND.</a:t>
            </a:r>
          </a:p>
        </p:txBody>
      </p:sp>
      <p:sp>
        <p:nvSpPr>
          <p:cNvPr id="8" name="TextBox 7">
            <a:extLst>
              <a:ext uri="{FF2B5EF4-FFF2-40B4-BE49-F238E27FC236}">
                <a16:creationId xmlns:a16="http://schemas.microsoft.com/office/drawing/2014/main" id="{E626A523-5505-5DA7-04F8-3ED39B01B0DD}"/>
              </a:ext>
            </a:extLst>
          </p:cNvPr>
          <p:cNvSpPr txBox="1"/>
          <p:nvPr/>
        </p:nvSpPr>
        <p:spPr>
          <a:xfrm>
            <a:off x="1085807" y="1451667"/>
            <a:ext cx="5480004" cy="584775"/>
          </a:xfrm>
          <a:prstGeom prst="rect">
            <a:avLst/>
          </a:prstGeom>
          <a:noFill/>
        </p:spPr>
        <p:txBody>
          <a:bodyPr wrap="square" rtlCol="0">
            <a:spAutoFit/>
          </a:bodyPr>
          <a:lstStyle/>
          <a:p>
            <a:pPr marL="457200" indent="-457200">
              <a:buFont typeface="Wingdings" panose="05000000000000000000" pitchFamily="2" charset="2"/>
              <a:buChar char="Ø"/>
            </a:pPr>
            <a:r>
              <a:rPr lang="vi-VN" sz="3200" b="1" u="sng" dirty="0">
                <a:solidFill>
                  <a:srgbClr val="C00000"/>
                </a:solidFill>
                <a:latin typeface="Times New Roman" panose="02020603050405020304" pitchFamily="18" charset="0"/>
                <a:cs typeface="Times New Roman" panose="02020603050405020304" pitchFamily="18" charset="0"/>
              </a:rPr>
              <a:t>Về việc Quản lý</a:t>
            </a:r>
          </a:p>
        </p:txBody>
      </p:sp>
    </p:spTree>
    <p:extLst>
      <p:ext uri="{BB962C8B-B14F-4D97-AF65-F5344CB8AC3E}">
        <p14:creationId xmlns:p14="http://schemas.microsoft.com/office/powerpoint/2010/main" val="9823969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3" name="TextBox 2">
            <a:extLst>
              <a:ext uri="{FF2B5EF4-FFF2-40B4-BE49-F238E27FC236}">
                <a16:creationId xmlns:a16="http://schemas.microsoft.com/office/drawing/2014/main" id="{40C40BC6-61A3-D882-F126-8FFF4CFEA176}"/>
              </a:ext>
            </a:extLst>
          </p:cNvPr>
          <p:cNvSpPr txBox="1"/>
          <p:nvPr/>
        </p:nvSpPr>
        <p:spPr>
          <a:xfrm>
            <a:off x="1105129" y="2112359"/>
            <a:ext cx="10303612" cy="3303468"/>
          </a:xfrm>
          <a:prstGeom prst="rect">
            <a:avLst/>
          </a:prstGeom>
          <a:noFill/>
        </p:spPr>
        <p:txBody>
          <a:bodyPr wrap="square">
            <a:spAutoFit/>
          </a:bodyPr>
          <a:lstStyle>
            <a:defPPr>
              <a:defRPr lang="en-US"/>
            </a:defPPr>
            <a:lvl1pPr marL="342900" indent="-342900">
              <a:spcBef>
                <a:spcPts val="600"/>
              </a:spcBef>
              <a:spcAft>
                <a:spcPts val="600"/>
              </a:spcAft>
              <a:buFont typeface="Courier New" panose="02070309020205020404" pitchFamily="49" charset="0"/>
              <a:buChar char="o"/>
              <a:defRPr sz="2800">
                <a:latin typeface="Times New Roman" panose="02020603050405020304" pitchFamily="18" charset="0"/>
                <a:cs typeface="Times New Roman" panose="02020603050405020304" pitchFamily="18" charset="0"/>
              </a:defRPr>
            </a:lvl1pPr>
          </a:lstStyle>
          <a:p>
            <a:pPr algn="just">
              <a:spcBef>
                <a:spcPts val="1000"/>
              </a:spcBef>
              <a:spcAft>
                <a:spcPts val="0"/>
              </a:spcAft>
            </a:pPr>
            <a:r>
              <a:rPr lang="vi-VN" sz="3200" dirty="0"/>
              <a:t>Cho vay quỹ</a:t>
            </a:r>
            <a:r>
              <a:rPr lang="en-US" sz="3200" dirty="0"/>
              <a:t> TDND </a:t>
            </a:r>
            <a:r>
              <a:rPr lang="vi-VN" sz="3200" dirty="0"/>
              <a:t>gặp khó khăn về tài chính, khó khăn chi trả để có thể khắc phục trở lại hoạt động bình thường;</a:t>
            </a:r>
            <a:endParaRPr lang="en-US" sz="3200" dirty="0"/>
          </a:p>
          <a:p>
            <a:pPr algn="just">
              <a:spcBef>
                <a:spcPts val="1000"/>
              </a:spcBef>
              <a:spcAft>
                <a:spcPts val="0"/>
              </a:spcAft>
            </a:pPr>
            <a:r>
              <a:rPr lang="vi-VN" sz="3200" dirty="0"/>
              <a:t>Cho vay quỹ </a:t>
            </a:r>
            <a:r>
              <a:rPr lang="en-US" sz="3200" dirty="0"/>
              <a:t>TDND</a:t>
            </a:r>
            <a:r>
              <a:rPr lang="vi-VN" sz="3200" dirty="0"/>
              <a:t> theo quy định tại điểm c khoản 2 Điều 159 Luật Các TCTD;</a:t>
            </a:r>
          </a:p>
          <a:p>
            <a:pPr algn="just">
              <a:spcBef>
                <a:spcPts val="1000"/>
              </a:spcBef>
              <a:spcAft>
                <a:spcPts val="0"/>
              </a:spcAft>
            </a:pPr>
            <a:r>
              <a:rPr lang="vi-VN" sz="3200" dirty="0"/>
              <a:t>Cho vay quỹ tín </a:t>
            </a:r>
            <a:r>
              <a:rPr lang="en-US" sz="3200" dirty="0"/>
              <a:t>TDND</a:t>
            </a:r>
            <a:r>
              <a:rPr lang="vi-VN" sz="3200" dirty="0"/>
              <a:t> quy định tại điểm c khoản 2 Điều 171 Luật Các TCTD</a:t>
            </a:r>
            <a:r>
              <a:rPr lang="en-US" sz="3200" dirty="0"/>
              <a:t>;</a:t>
            </a:r>
          </a:p>
        </p:txBody>
      </p:sp>
      <p:sp>
        <p:nvSpPr>
          <p:cNvPr id="8" name="Tiêu đề 12">
            <a:extLst>
              <a:ext uri="{FF2B5EF4-FFF2-40B4-BE49-F238E27FC236}">
                <a16:creationId xmlns:a16="http://schemas.microsoft.com/office/drawing/2014/main" id="{4DACC170-AD24-3E0F-00CA-C245164235F2}"/>
              </a:ext>
            </a:extLst>
          </p:cNvPr>
          <p:cNvSpPr txBox="1">
            <a:spLocks/>
          </p:cNvSpPr>
          <p:nvPr/>
        </p:nvSpPr>
        <p:spPr>
          <a:xfrm>
            <a:off x="518160" y="95206"/>
            <a:ext cx="11165839" cy="981754"/>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Ban hành quy định về việc trích nộp, quản lý và sử dụng quỹ bảo đảm an toàn hệ thống Quỹ TDND (tt)</a:t>
            </a:r>
          </a:p>
        </p:txBody>
      </p:sp>
      <p:sp>
        <p:nvSpPr>
          <p:cNvPr id="9" name="TextBox 8">
            <a:extLst>
              <a:ext uri="{FF2B5EF4-FFF2-40B4-BE49-F238E27FC236}">
                <a16:creationId xmlns:a16="http://schemas.microsoft.com/office/drawing/2014/main" id="{C30C7F87-1C78-F5A7-BED6-0E8D598CEC4A}"/>
              </a:ext>
            </a:extLst>
          </p:cNvPr>
          <p:cNvSpPr txBox="1"/>
          <p:nvPr/>
        </p:nvSpPr>
        <p:spPr>
          <a:xfrm>
            <a:off x="843930" y="1389476"/>
            <a:ext cx="5480004" cy="584775"/>
          </a:xfrm>
          <a:prstGeom prst="rect">
            <a:avLst/>
          </a:prstGeom>
          <a:noFill/>
        </p:spPr>
        <p:txBody>
          <a:bodyPr wrap="square" rtlCol="0">
            <a:spAutoFit/>
          </a:bodyPr>
          <a:lstStyle>
            <a:defPPr>
              <a:defRPr lang="en-US"/>
            </a:defPPr>
            <a:lvl1pPr marL="457200" indent="-457200">
              <a:buFont typeface="Wingdings" panose="05000000000000000000" pitchFamily="2" charset="2"/>
              <a:buChar char="Ø"/>
              <a:defRPr sz="3000">
                <a:solidFill>
                  <a:srgbClr val="C00000"/>
                </a:solidFill>
              </a:defRPr>
            </a:lvl1pPr>
          </a:lstStyle>
          <a:p>
            <a:r>
              <a:rPr lang="vi-VN" sz="3200" b="1" u="sng" dirty="0">
                <a:latin typeface="Times New Roman" panose="02020603050405020304" pitchFamily="18" charset="0"/>
                <a:ea typeface="Tahoma" panose="020B0604030504040204" pitchFamily="34" charset="0"/>
                <a:cs typeface="Times New Roman" panose="02020603050405020304" pitchFamily="18" charset="0"/>
              </a:rPr>
              <a:t>Về việc </a:t>
            </a:r>
            <a:r>
              <a:rPr lang="en-US" sz="3200" b="1" u="sng" dirty="0" err="1">
                <a:latin typeface="Times New Roman" panose="02020603050405020304" pitchFamily="18" charset="0"/>
                <a:ea typeface="Tahoma" panose="020B0604030504040204" pitchFamily="34" charset="0"/>
                <a:cs typeface="Times New Roman" panose="02020603050405020304" pitchFamily="18" charset="0"/>
              </a:rPr>
              <a:t>Sử</a:t>
            </a:r>
            <a:r>
              <a:rPr lang="en-US" sz="3200" b="1" u="sng" dirty="0">
                <a:latin typeface="Times New Roman" panose="02020603050405020304" pitchFamily="18" charset="0"/>
                <a:ea typeface="Tahoma" panose="020B0604030504040204" pitchFamily="34" charset="0"/>
                <a:cs typeface="Times New Roman" panose="02020603050405020304" pitchFamily="18" charset="0"/>
              </a:rPr>
              <a:t> </a:t>
            </a:r>
            <a:r>
              <a:rPr lang="en-US" sz="3200" b="1" u="sng" dirty="0" err="1">
                <a:latin typeface="Times New Roman" panose="02020603050405020304" pitchFamily="18" charset="0"/>
                <a:ea typeface="Tahoma" panose="020B0604030504040204" pitchFamily="34" charset="0"/>
                <a:cs typeface="Times New Roman" panose="02020603050405020304" pitchFamily="18" charset="0"/>
              </a:rPr>
              <a:t>dụng</a:t>
            </a:r>
            <a:endParaRPr lang="vi-VN" sz="3200" b="1" u="sng" dirty="0">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3935676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3" name="TextBox 2">
            <a:extLst>
              <a:ext uri="{FF2B5EF4-FFF2-40B4-BE49-F238E27FC236}">
                <a16:creationId xmlns:a16="http://schemas.microsoft.com/office/drawing/2014/main" id="{40C40BC6-61A3-D882-F126-8FFF4CFEA176}"/>
              </a:ext>
            </a:extLst>
          </p:cNvPr>
          <p:cNvSpPr txBox="1"/>
          <p:nvPr/>
        </p:nvSpPr>
        <p:spPr>
          <a:xfrm>
            <a:off x="944194" y="1982115"/>
            <a:ext cx="10303612" cy="2190343"/>
          </a:xfrm>
          <a:prstGeom prst="rect">
            <a:avLst/>
          </a:prstGeom>
          <a:noFill/>
        </p:spPr>
        <p:txBody>
          <a:bodyPr wrap="square">
            <a:spAutoFit/>
          </a:bodyPr>
          <a:lstStyle>
            <a:defPPr>
              <a:defRPr lang="en-US"/>
            </a:defPPr>
            <a:lvl1pPr marL="342900" indent="-342900">
              <a:spcBef>
                <a:spcPts val="600"/>
              </a:spcBef>
              <a:spcAft>
                <a:spcPts val="600"/>
              </a:spcAft>
              <a:buFont typeface="Courier New" panose="02070309020205020404" pitchFamily="49" charset="0"/>
              <a:buChar char="o"/>
              <a:defRPr sz="2800">
                <a:latin typeface="Times New Roman" panose="02020603050405020304" pitchFamily="18" charset="0"/>
                <a:cs typeface="Times New Roman" panose="02020603050405020304" pitchFamily="18" charset="0"/>
              </a:defRPr>
            </a:lvl1pPr>
          </a:lstStyle>
          <a:p>
            <a:pPr algn="just">
              <a:spcBef>
                <a:spcPts val="1000"/>
              </a:spcBef>
              <a:spcAft>
                <a:spcPts val="0"/>
              </a:spcAft>
            </a:pPr>
            <a:r>
              <a:rPr lang="vi-VN" sz="3200" dirty="0"/>
              <a:t>Gửi tại ngân hàng hợp tác xã, ngân hàng thương mại theo quy định tại Quy chế quản lư và sử dụng Quỹ bảo toàn;</a:t>
            </a:r>
            <a:endParaRPr lang="en-US" sz="3200" dirty="0"/>
          </a:p>
          <a:p>
            <a:pPr algn="just">
              <a:spcBef>
                <a:spcPts val="1000"/>
              </a:spcBef>
              <a:spcAft>
                <a:spcPts val="0"/>
              </a:spcAft>
            </a:pPr>
            <a:r>
              <a:rPr lang="vi-VN" sz="3200" dirty="0"/>
              <a:t>Mua trái phiếu Chính phủ, tín phiếu Kho bạc, tín phiếu Ngân hàng Nhà nước</a:t>
            </a:r>
            <a:r>
              <a:rPr lang="en-US" sz="3200" dirty="0"/>
              <a:t>.</a:t>
            </a:r>
            <a:endParaRPr lang="vi-VN" sz="3200" dirty="0"/>
          </a:p>
        </p:txBody>
      </p:sp>
      <p:sp>
        <p:nvSpPr>
          <p:cNvPr id="8" name="Tiêu đề 12">
            <a:extLst>
              <a:ext uri="{FF2B5EF4-FFF2-40B4-BE49-F238E27FC236}">
                <a16:creationId xmlns:a16="http://schemas.microsoft.com/office/drawing/2014/main" id="{4DACC170-AD24-3E0F-00CA-C245164235F2}"/>
              </a:ext>
            </a:extLst>
          </p:cNvPr>
          <p:cNvSpPr txBox="1">
            <a:spLocks/>
          </p:cNvSpPr>
          <p:nvPr/>
        </p:nvSpPr>
        <p:spPr>
          <a:xfrm>
            <a:off x="518160" y="95206"/>
            <a:ext cx="11165839" cy="981754"/>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Ban hành quy định về việc trích nộp, quản lý và sử dụng quỹ bảo đảm an toàn hệ thống Quỹ TDND (tt)</a:t>
            </a:r>
          </a:p>
        </p:txBody>
      </p:sp>
      <p:sp>
        <p:nvSpPr>
          <p:cNvPr id="9" name="TextBox 8">
            <a:extLst>
              <a:ext uri="{FF2B5EF4-FFF2-40B4-BE49-F238E27FC236}">
                <a16:creationId xmlns:a16="http://schemas.microsoft.com/office/drawing/2014/main" id="{C30C7F87-1C78-F5A7-BED6-0E8D598CEC4A}"/>
              </a:ext>
            </a:extLst>
          </p:cNvPr>
          <p:cNvSpPr txBox="1"/>
          <p:nvPr/>
        </p:nvSpPr>
        <p:spPr>
          <a:xfrm>
            <a:off x="944194" y="1256867"/>
            <a:ext cx="5480004" cy="584775"/>
          </a:xfrm>
          <a:prstGeom prst="rect">
            <a:avLst/>
          </a:prstGeom>
          <a:noFill/>
        </p:spPr>
        <p:txBody>
          <a:bodyPr wrap="square" rtlCol="0">
            <a:spAutoFit/>
          </a:bodyPr>
          <a:lstStyle>
            <a:defPPr>
              <a:defRPr lang="en-US"/>
            </a:defPPr>
            <a:lvl1pPr marL="457200" indent="-457200">
              <a:buFont typeface="Wingdings" panose="05000000000000000000" pitchFamily="2" charset="2"/>
              <a:buChar char="Ø"/>
              <a:defRPr sz="3000">
                <a:solidFill>
                  <a:srgbClr val="C00000"/>
                </a:solidFill>
              </a:defRPr>
            </a:lvl1pPr>
          </a:lstStyle>
          <a:p>
            <a:r>
              <a:rPr lang="vi-VN" sz="3200" b="1" u="sng" dirty="0">
                <a:latin typeface="Times New Roman" panose="02020603050405020304" pitchFamily="18" charset="0"/>
                <a:ea typeface="Tahoma" panose="020B0604030504040204" pitchFamily="34" charset="0"/>
                <a:cs typeface="Times New Roman" panose="02020603050405020304" pitchFamily="18" charset="0"/>
              </a:rPr>
              <a:t>Về việc </a:t>
            </a:r>
            <a:r>
              <a:rPr lang="en-US" sz="3200" b="1" u="sng" dirty="0" err="1">
                <a:latin typeface="Times New Roman" panose="02020603050405020304" pitchFamily="18" charset="0"/>
                <a:ea typeface="Tahoma" panose="020B0604030504040204" pitchFamily="34" charset="0"/>
                <a:cs typeface="Times New Roman" panose="02020603050405020304" pitchFamily="18" charset="0"/>
              </a:rPr>
              <a:t>Sử</a:t>
            </a:r>
            <a:r>
              <a:rPr lang="en-US" sz="3200" b="1" u="sng" dirty="0">
                <a:latin typeface="Times New Roman" panose="02020603050405020304" pitchFamily="18" charset="0"/>
                <a:ea typeface="Tahoma" panose="020B0604030504040204" pitchFamily="34" charset="0"/>
                <a:cs typeface="Times New Roman" panose="02020603050405020304" pitchFamily="18" charset="0"/>
              </a:rPr>
              <a:t> </a:t>
            </a:r>
            <a:r>
              <a:rPr lang="en-US" sz="3200" b="1" u="sng" dirty="0" err="1">
                <a:latin typeface="Times New Roman" panose="02020603050405020304" pitchFamily="18" charset="0"/>
                <a:ea typeface="Tahoma" panose="020B0604030504040204" pitchFamily="34" charset="0"/>
                <a:cs typeface="Times New Roman" panose="02020603050405020304" pitchFamily="18" charset="0"/>
              </a:rPr>
              <a:t>dụng</a:t>
            </a:r>
            <a:endParaRPr lang="vi-VN" sz="3200" b="1" u="sng" dirty="0">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8765024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2" name="TextBox 1">
            <a:extLst>
              <a:ext uri="{FF2B5EF4-FFF2-40B4-BE49-F238E27FC236}">
                <a16:creationId xmlns:a16="http://schemas.microsoft.com/office/drawing/2014/main" id="{3EB463E2-95CD-93DB-DABC-BA0D50169C09}"/>
              </a:ext>
            </a:extLst>
          </p:cNvPr>
          <p:cNvSpPr txBox="1"/>
          <p:nvPr/>
        </p:nvSpPr>
        <p:spPr>
          <a:xfrm>
            <a:off x="1004947" y="1988857"/>
            <a:ext cx="10273724" cy="4570482"/>
          </a:xfrm>
          <a:prstGeom prst="rect">
            <a:avLst/>
          </a:prstGeom>
          <a:noFill/>
        </p:spPr>
        <p:txBody>
          <a:bodyPr wrap="square">
            <a:spAutoFit/>
          </a:bodyPr>
          <a:lstStyle/>
          <a:p>
            <a:pPr marL="339725" algn="just">
              <a:spcBef>
                <a:spcPts val="2400"/>
              </a:spcBef>
            </a:pPr>
            <a:r>
              <a:rPr lang="vi-VN" sz="3200" i="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 cứ:</a:t>
            </a:r>
            <a:r>
              <a:rPr lang="vi-VN"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Thô</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tư</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27/2024/TT-NHNN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ngày </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28</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/06/2024 của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Ngân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Nam</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về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trích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nộp</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quản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lý</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quỹ</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bảo</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đảm</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an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toàn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hệ</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Quỹ</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TDND.</a:t>
            </a:r>
            <a:endPar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39725" algn="just">
              <a:spcBef>
                <a:spcPts val="2400"/>
              </a:spcBef>
            </a:pPr>
            <a:r>
              <a:rPr lang="vi-VN" sz="3200" u="sng" dirty="0">
                <a:solidFill>
                  <a:schemeClr val="accent1"/>
                </a:solidFill>
                <a:latin typeface="Times New Roman" panose="02020603050405020304" pitchFamily="18" charset="0"/>
                <a:cs typeface="Times New Roman" panose="02020603050405020304" pitchFamily="18" charset="0"/>
              </a:rPr>
              <a:t>Link đính kèm:</a:t>
            </a:r>
          </a:p>
          <a:p>
            <a:pPr marL="339725" algn="just">
              <a:spcBef>
                <a:spcPts val="600"/>
              </a:spcBef>
            </a:pPr>
            <a:r>
              <a:rPr lang="vi-VN" sz="3200" u="sng" dirty="0">
                <a:solidFill>
                  <a:srgbClr val="FF9900"/>
                </a:solidFill>
                <a:latin typeface="Times New Roman" panose="02020603050405020304" pitchFamily="18" charset="0"/>
                <a:cs typeface="Times New Roman" panose="02020603050405020304" pitchFamily="18" charset="0"/>
                <a:hlinkClick r:id="rId3"/>
              </a:rPr>
              <a:t>https://drive.google.com/file/d/1Srl-W2kW6nyEAVtDjlyoLc_IbT8oLDj9/view?usp=sharing</a:t>
            </a:r>
            <a:endParaRPr lang="vi-VN" sz="3200" u="sng" dirty="0">
              <a:solidFill>
                <a:srgbClr val="FF9900"/>
              </a:solidFill>
              <a:latin typeface="Times New Roman" panose="02020603050405020304" pitchFamily="18" charset="0"/>
              <a:cs typeface="Times New Roman" panose="02020603050405020304" pitchFamily="18" charset="0"/>
            </a:endParaRPr>
          </a:p>
          <a:p>
            <a:pPr marL="339725" algn="just">
              <a:spcBef>
                <a:spcPts val="600"/>
              </a:spcBef>
            </a:pPr>
            <a:endParaRPr lang="vi-VN" sz="3200" u="sng" dirty="0">
              <a:solidFill>
                <a:srgbClr val="FF9900"/>
              </a:solidFill>
              <a:latin typeface="Times New Roman" panose="02020603050405020304" pitchFamily="18" charset="0"/>
              <a:cs typeface="Times New Roman" panose="02020603050405020304" pitchFamily="18" charset="0"/>
            </a:endParaRPr>
          </a:p>
          <a:p>
            <a:pPr marL="339725" algn="just">
              <a:spcBef>
                <a:spcPts val="600"/>
              </a:spcBef>
            </a:pPr>
            <a:endParaRPr lang="vi-VN" sz="3200" u="sng" dirty="0">
              <a:solidFill>
                <a:srgbClr val="FF9900"/>
              </a:solidFill>
              <a:latin typeface="Times New Roman" panose="02020603050405020304" pitchFamily="18" charset="0"/>
              <a:cs typeface="Times New Roman" panose="02020603050405020304" pitchFamily="18" charset="0"/>
            </a:endParaRPr>
          </a:p>
        </p:txBody>
      </p:sp>
      <p:sp>
        <p:nvSpPr>
          <p:cNvPr id="3" name="Tiêu đề 12">
            <a:extLst>
              <a:ext uri="{FF2B5EF4-FFF2-40B4-BE49-F238E27FC236}">
                <a16:creationId xmlns:a16="http://schemas.microsoft.com/office/drawing/2014/main" id="{3C2DB195-BFB7-4E01-6182-E483335D83F4}"/>
              </a:ext>
            </a:extLst>
          </p:cNvPr>
          <p:cNvSpPr txBox="1">
            <a:spLocks/>
          </p:cNvSpPr>
          <p:nvPr/>
        </p:nvSpPr>
        <p:spPr>
          <a:xfrm>
            <a:off x="993863" y="95206"/>
            <a:ext cx="10690136" cy="1580668"/>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Ban hành quy định về việc trích nộp, quản lý và sử dụng quỹ bảo đảm an toàn hệ thống Quỹ TDND (tt)</a:t>
            </a:r>
          </a:p>
        </p:txBody>
      </p:sp>
    </p:spTree>
    <p:extLst>
      <p:ext uri="{BB962C8B-B14F-4D97-AF65-F5344CB8AC3E}">
        <p14:creationId xmlns:p14="http://schemas.microsoft.com/office/powerpoint/2010/main" val="15968921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7" name="Tiêu đề 12">
            <a:extLst>
              <a:ext uri="{FF2B5EF4-FFF2-40B4-BE49-F238E27FC236}">
                <a16:creationId xmlns:a16="http://schemas.microsoft.com/office/drawing/2014/main" id="{B87C4B84-8C1C-64F9-CBB3-5190342691DC}"/>
              </a:ext>
            </a:extLst>
          </p:cNvPr>
          <p:cNvSpPr txBox="1">
            <a:spLocks/>
          </p:cNvSpPr>
          <p:nvPr/>
        </p:nvSpPr>
        <p:spPr>
          <a:xfrm>
            <a:off x="1088713" y="180909"/>
            <a:ext cx="10696883" cy="960854"/>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3:</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Quy </a:t>
            </a:r>
            <a:r>
              <a:rPr 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định</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điều</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kiện</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hồ sơ, trình tự và thủ tục chấp thuận việc góp vốn, mua cổ phần của TCTD</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endPar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E1B86A43-EA54-D337-5339-2D2308CCB2E9}"/>
              </a:ext>
            </a:extLst>
          </p:cNvPr>
          <p:cNvSpPr txBox="1"/>
          <p:nvPr/>
        </p:nvSpPr>
        <p:spPr>
          <a:xfrm>
            <a:off x="1088713" y="1416020"/>
            <a:ext cx="10696883" cy="2062103"/>
          </a:xfrm>
          <a:prstGeom prst="rect">
            <a:avLst/>
          </a:prstGeom>
          <a:noFill/>
        </p:spPr>
        <p:txBody>
          <a:bodyPr wrap="square">
            <a:spAutoFit/>
          </a:bodyPr>
          <a:lstStyle>
            <a:defPPr>
              <a:defRPr lang="en-US"/>
            </a:defPPr>
            <a:lvl1pPr algn="just">
              <a:defRPr sz="2400" b="0" i="0">
                <a:solidFill>
                  <a:srgbClr val="333333"/>
                </a:solidFill>
                <a:effectLst/>
                <a:latin typeface="Times New Roman" panose="02020603050405020304" pitchFamily="18" charset="0"/>
                <a:cs typeface="Times New Roman" panose="02020603050405020304" pitchFamily="18" charset="0"/>
              </a:defRPr>
            </a:lvl1pPr>
          </a:lstStyle>
          <a:p>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Ngày 28 tháng 06 năm 2024, Ngân hàng Nhà nước Việt Nam ban hành Thông tư 25/2024/TT-NHNN quy định điều kiện, hồ sơ, trình tự và thủ tục chấp nhận việc góp vốn mua cổ phần của Tổ chức tín dụng. </a:t>
            </a:r>
            <a:r>
              <a:rPr lang="vi-VN" sz="3200" dirty="0">
                <a:solidFill>
                  <a:srgbClr val="000000"/>
                </a:solidFill>
              </a:rPr>
              <a:t>Theo đó:</a:t>
            </a:r>
            <a:endParaRPr lang="vi-VN" sz="3200" dirty="0"/>
          </a:p>
        </p:txBody>
      </p:sp>
    </p:spTree>
    <p:extLst>
      <p:ext uri="{BB962C8B-B14F-4D97-AF65-F5344CB8AC3E}">
        <p14:creationId xmlns:p14="http://schemas.microsoft.com/office/powerpoint/2010/main" val="37992281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7" name="Tiêu đề 12">
            <a:extLst>
              <a:ext uri="{FF2B5EF4-FFF2-40B4-BE49-F238E27FC236}">
                <a16:creationId xmlns:a16="http://schemas.microsoft.com/office/drawing/2014/main" id="{B87C4B84-8C1C-64F9-CBB3-5190342691DC}"/>
              </a:ext>
            </a:extLst>
          </p:cNvPr>
          <p:cNvSpPr txBox="1">
            <a:spLocks/>
          </p:cNvSpPr>
          <p:nvPr/>
        </p:nvSpPr>
        <p:spPr>
          <a:xfrm>
            <a:off x="1088713" y="180909"/>
            <a:ext cx="10696883" cy="960854"/>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3:</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Quy </a:t>
            </a:r>
            <a:r>
              <a:rPr 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định</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điều</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kiện</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hồ sơ, trình tự và thủ tục chấp thuận việc góp vốn, mua cổ phần của TCTD</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(tt)</a:t>
            </a:r>
          </a:p>
        </p:txBody>
      </p:sp>
      <p:sp>
        <p:nvSpPr>
          <p:cNvPr id="3" name="TextBox 2">
            <a:extLst>
              <a:ext uri="{FF2B5EF4-FFF2-40B4-BE49-F238E27FC236}">
                <a16:creationId xmlns:a16="http://schemas.microsoft.com/office/drawing/2014/main" id="{E1B86A43-EA54-D337-5339-2D2308CCB2E9}"/>
              </a:ext>
            </a:extLst>
          </p:cNvPr>
          <p:cNvSpPr txBox="1"/>
          <p:nvPr/>
        </p:nvSpPr>
        <p:spPr>
          <a:xfrm>
            <a:off x="1088713" y="1416020"/>
            <a:ext cx="10696883" cy="1569660"/>
          </a:xfrm>
          <a:prstGeom prst="rect">
            <a:avLst/>
          </a:prstGeom>
          <a:noFill/>
        </p:spPr>
        <p:txBody>
          <a:bodyPr wrap="square">
            <a:spAutoFit/>
          </a:bodyPr>
          <a:lstStyle>
            <a:defPPr>
              <a:defRPr lang="en-US"/>
            </a:defPPr>
            <a:lvl1pPr algn="just">
              <a:defRPr sz="2400" b="0" i="0">
                <a:solidFill>
                  <a:srgbClr val="333333"/>
                </a:solidFill>
                <a:effectLst/>
                <a:latin typeface="Times New Roman" panose="02020603050405020304" pitchFamily="18" charset="0"/>
                <a:cs typeface="Times New Roman" panose="02020603050405020304" pitchFamily="18" charset="0"/>
              </a:defRPr>
            </a:lvl1pPr>
          </a:lstStyle>
          <a:p>
            <a:pPr marL="457200" indent="-457200">
              <a:buFont typeface="Wingdings" panose="05000000000000000000" pitchFamily="2" charset="2"/>
              <a:buChar char="v"/>
            </a:pPr>
            <a:r>
              <a:rPr lang="vi-VN" sz="3200" b="1" i="1" dirty="0"/>
              <a:t>Điều kiện thực hiện góp vốn, mua cổ phần để thành lập, </a:t>
            </a:r>
            <a:r>
              <a:rPr lang="vi-VN" sz="3200" b="1" i="1" u="sng" dirty="0">
                <a:solidFill>
                  <a:srgbClr val="C00000"/>
                </a:solidFill>
              </a:rPr>
              <a:t>mua lại công ty con</a:t>
            </a:r>
            <a:r>
              <a:rPr lang="vi-VN" sz="3200" b="1" i="1" dirty="0"/>
              <a:t> quy định tại điểm a, c khoản 1 Điều 1 Thông tư </a:t>
            </a:r>
            <a:r>
              <a:rPr lang="vi-VN" sz="3200" b="1" i="1" dirty="0">
                <a:hlinkClick r:id="rId4"/>
              </a:rPr>
              <a:t>25/2024/TT-NHNN</a:t>
            </a:r>
            <a:r>
              <a:rPr lang="vi-VN" sz="3200" b="1" i="1" dirty="0"/>
              <a:t> :</a:t>
            </a:r>
          </a:p>
        </p:txBody>
      </p:sp>
      <p:sp>
        <p:nvSpPr>
          <p:cNvPr id="9" name="TextBox 8">
            <a:extLst>
              <a:ext uri="{FF2B5EF4-FFF2-40B4-BE49-F238E27FC236}">
                <a16:creationId xmlns:a16="http://schemas.microsoft.com/office/drawing/2014/main" id="{FD51DF12-5ABC-ED4A-97F0-C92F6CAAEA15}"/>
              </a:ext>
            </a:extLst>
          </p:cNvPr>
          <p:cNvSpPr txBox="1"/>
          <p:nvPr/>
        </p:nvSpPr>
        <p:spPr>
          <a:xfrm>
            <a:off x="1699546" y="3194947"/>
            <a:ext cx="9855198" cy="1077218"/>
          </a:xfrm>
          <a:prstGeom prst="rect">
            <a:avLst/>
          </a:prstGeom>
          <a:noFill/>
        </p:spPr>
        <p:txBody>
          <a:bodyPr wrap="square">
            <a:spAutoFit/>
          </a:bodyPr>
          <a:lstStyle>
            <a:defPPr>
              <a:defRPr lang="en-US"/>
            </a:defPPr>
            <a:lvl1pPr algn="just">
              <a:defRPr sz="2400" b="0" i="0">
                <a:solidFill>
                  <a:srgbClr val="333333"/>
                </a:solidFill>
                <a:effectLst/>
                <a:latin typeface="Times New Roman" panose="02020603050405020304" pitchFamily="18" charset="0"/>
                <a:cs typeface="Times New Roman" panose="02020603050405020304" pitchFamily="18" charset="0"/>
              </a:defRPr>
            </a:lvl1pPr>
          </a:lstStyle>
          <a:p>
            <a:pPr marL="457200" indent="-457200">
              <a:buFont typeface="+mj-lt"/>
              <a:buAutoNum type="arabicPeriod"/>
            </a:pPr>
            <a:r>
              <a:rPr lang="en-US" sz="3200" dirty="0" err="1"/>
              <a:t>Giấy</a:t>
            </a:r>
            <a:r>
              <a:rPr lang="en-US" sz="3200" dirty="0"/>
              <a:t> </a:t>
            </a:r>
            <a:r>
              <a:rPr lang="en-US" sz="3200" dirty="0" err="1"/>
              <a:t>phép</a:t>
            </a:r>
            <a:r>
              <a:rPr lang="en-US" sz="3200" dirty="0"/>
              <a:t> </a:t>
            </a:r>
            <a:r>
              <a:rPr lang="en-US" sz="3200" dirty="0" err="1"/>
              <a:t>thành</a:t>
            </a:r>
            <a:r>
              <a:rPr lang="en-US" sz="3200" dirty="0"/>
              <a:t> </a:t>
            </a:r>
            <a:r>
              <a:rPr lang="en-US" sz="3200" dirty="0" err="1"/>
              <a:t>lập</a:t>
            </a:r>
            <a:r>
              <a:rPr lang="en-US" sz="3200" dirty="0"/>
              <a:t> </a:t>
            </a:r>
            <a:r>
              <a:rPr lang="en-US" sz="3200" dirty="0" err="1"/>
              <a:t>và</a:t>
            </a:r>
            <a:r>
              <a:rPr lang="en-US" sz="3200" dirty="0"/>
              <a:t> </a:t>
            </a:r>
            <a:r>
              <a:rPr lang="en-US" sz="3200" dirty="0" err="1"/>
              <a:t>hoạt</a:t>
            </a:r>
            <a:r>
              <a:rPr lang="en-US" sz="3200" dirty="0"/>
              <a:t> </a:t>
            </a:r>
            <a:r>
              <a:rPr lang="en-US" sz="3200" dirty="0" err="1"/>
              <a:t>động</a:t>
            </a:r>
            <a:r>
              <a:rPr lang="en-US" sz="3200" dirty="0"/>
              <a:t> </a:t>
            </a:r>
            <a:r>
              <a:rPr lang="en-US" sz="3200" dirty="0" err="1"/>
              <a:t>của</a:t>
            </a:r>
            <a:r>
              <a:rPr lang="en-US" sz="3200" dirty="0"/>
              <a:t> TCTD </a:t>
            </a:r>
            <a:r>
              <a:rPr lang="en-US" sz="3200" dirty="0" err="1"/>
              <a:t>có</a:t>
            </a:r>
            <a:r>
              <a:rPr lang="en-US" sz="3200" dirty="0"/>
              <a:t> </a:t>
            </a:r>
            <a:r>
              <a:rPr lang="en-US" sz="3200" dirty="0" err="1"/>
              <a:t>nội</a:t>
            </a:r>
            <a:r>
              <a:rPr lang="en-US" sz="3200" dirty="0"/>
              <a:t> dung </a:t>
            </a:r>
            <a:r>
              <a:rPr lang="en-US" sz="3200" dirty="0" err="1"/>
              <a:t>hoạt</a:t>
            </a:r>
            <a:r>
              <a:rPr lang="en-US" sz="3200" dirty="0"/>
              <a:t> </a:t>
            </a:r>
            <a:r>
              <a:rPr lang="en-US" sz="3200" dirty="0" err="1"/>
              <a:t>động</a:t>
            </a:r>
            <a:r>
              <a:rPr lang="en-US" sz="3200" dirty="0"/>
              <a:t> </a:t>
            </a:r>
            <a:r>
              <a:rPr lang="en-US" sz="3200" dirty="0" err="1"/>
              <a:t>góp</a:t>
            </a:r>
            <a:r>
              <a:rPr lang="en-US" sz="3200" dirty="0"/>
              <a:t> </a:t>
            </a:r>
            <a:r>
              <a:rPr lang="en-US" sz="3200" dirty="0" err="1"/>
              <a:t>vốn</a:t>
            </a:r>
            <a:r>
              <a:rPr lang="en-US" sz="3200" dirty="0"/>
              <a:t>, </a:t>
            </a:r>
            <a:r>
              <a:rPr lang="en-US" sz="3200" dirty="0" err="1"/>
              <a:t>mua</a:t>
            </a:r>
            <a:r>
              <a:rPr lang="en-US" sz="3200" dirty="0"/>
              <a:t> </a:t>
            </a:r>
            <a:r>
              <a:rPr lang="en-US" sz="3200" dirty="0" err="1"/>
              <a:t>cổ</a:t>
            </a:r>
            <a:r>
              <a:rPr lang="en-US" sz="3200" dirty="0"/>
              <a:t> </a:t>
            </a:r>
            <a:r>
              <a:rPr lang="en-US" sz="3200" dirty="0" err="1"/>
              <a:t>phần</a:t>
            </a:r>
            <a:r>
              <a:rPr lang="en-US" sz="3200" dirty="0"/>
              <a:t>;</a:t>
            </a:r>
            <a:endParaRPr lang="vi-VN" sz="3200" dirty="0"/>
          </a:p>
        </p:txBody>
      </p:sp>
      <p:sp>
        <p:nvSpPr>
          <p:cNvPr id="11" name="TextBox 10">
            <a:extLst>
              <a:ext uri="{FF2B5EF4-FFF2-40B4-BE49-F238E27FC236}">
                <a16:creationId xmlns:a16="http://schemas.microsoft.com/office/drawing/2014/main" id="{DA599EB1-B6E9-AB6C-7E81-E0AF840ED526}"/>
              </a:ext>
            </a:extLst>
          </p:cNvPr>
          <p:cNvSpPr txBox="1"/>
          <p:nvPr/>
        </p:nvSpPr>
        <p:spPr>
          <a:xfrm>
            <a:off x="1699547" y="4451967"/>
            <a:ext cx="9855197" cy="1569660"/>
          </a:xfrm>
          <a:prstGeom prst="rect">
            <a:avLst/>
          </a:prstGeom>
          <a:noFill/>
        </p:spPr>
        <p:txBody>
          <a:bodyPr wrap="square">
            <a:spAutoFit/>
          </a:bodyPr>
          <a:lstStyle>
            <a:defPPr>
              <a:defRPr lang="en-US"/>
            </a:defPPr>
            <a:lvl1pPr algn="just">
              <a:defRPr sz="2400" b="0" i="0">
                <a:solidFill>
                  <a:srgbClr val="333333"/>
                </a:solidFill>
                <a:effectLst/>
                <a:latin typeface="Times New Roman" panose="02020603050405020304" pitchFamily="18" charset="0"/>
                <a:cs typeface="Times New Roman" panose="02020603050405020304" pitchFamily="18" charset="0"/>
              </a:defRPr>
            </a:lvl1pPr>
          </a:lstStyle>
          <a:p>
            <a:pPr marL="457200" indent="-457200">
              <a:buFont typeface="+mj-lt"/>
              <a:buAutoNum type="arabicPeriod" startAt="2"/>
            </a:pPr>
            <a:r>
              <a:rPr lang="vi-VN" sz="3200" dirty="0"/>
              <a:t>Đảm bảo tỷ lệ an toàn vốn tối thiểu theo quy định trong 24 tháng liền kề trước tháng đề nghị và tại thời điểm hoàn tất việc góp vốn, mua cổ phần;</a:t>
            </a:r>
          </a:p>
        </p:txBody>
      </p:sp>
    </p:spTree>
    <p:extLst>
      <p:ext uri="{BB962C8B-B14F-4D97-AF65-F5344CB8AC3E}">
        <p14:creationId xmlns:p14="http://schemas.microsoft.com/office/powerpoint/2010/main" val="24658605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2" name="Tiêu đề 12">
            <a:extLst>
              <a:ext uri="{FF2B5EF4-FFF2-40B4-BE49-F238E27FC236}">
                <a16:creationId xmlns:a16="http://schemas.microsoft.com/office/drawing/2014/main" id="{3BE20BD4-D7FF-8B66-B145-3BFBE61AAAB1}"/>
              </a:ext>
            </a:extLst>
          </p:cNvPr>
          <p:cNvSpPr txBox="1">
            <a:spLocks/>
          </p:cNvSpPr>
          <p:nvPr/>
        </p:nvSpPr>
        <p:spPr>
          <a:xfrm>
            <a:off x="1088714" y="235693"/>
            <a:ext cx="10696883" cy="960854"/>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3:</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Quy </a:t>
            </a:r>
            <a:r>
              <a:rPr 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định</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điều</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kiện</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hồ sơ, trình tự và thủ tục chấp thuận việc góp vốn, mua cổ phần của TCTD</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(tt)</a:t>
            </a:r>
          </a:p>
        </p:txBody>
      </p:sp>
      <p:sp>
        <p:nvSpPr>
          <p:cNvPr id="8" name="TextBox 7">
            <a:extLst>
              <a:ext uri="{FF2B5EF4-FFF2-40B4-BE49-F238E27FC236}">
                <a16:creationId xmlns:a16="http://schemas.microsoft.com/office/drawing/2014/main" id="{F626D014-9AA4-09BB-2762-6C79EBFF0BBD}"/>
              </a:ext>
            </a:extLst>
          </p:cNvPr>
          <p:cNvSpPr txBox="1"/>
          <p:nvPr/>
        </p:nvSpPr>
        <p:spPr>
          <a:xfrm>
            <a:off x="1553544" y="3049598"/>
            <a:ext cx="10139677" cy="1569660"/>
          </a:xfrm>
          <a:prstGeom prst="rect">
            <a:avLst/>
          </a:prstGeom>
          <a:noFill/>
        </p:spPr>
        <p:txBody>
          <a:bodyPr wrap="square">
            <a:spAutoFit/>
          </a:bodyPr>
          <a:lstStyle>
            <a:defPPr>
              <a:defRPr lang="en-US"/>
            </a:defPPr>
            <a:lvl1pPr marL="457200" indent="-457200" algn="just">
              <a:buFont typeface="+mj-lt"/>
              <a:buAutoNum type="arabicPeriod"/>
              <a:defRPr sz="2400" b="0" i="0">
                <a:solidFill>
                  <a:srgbClr val="333333"/>
                </a:solidFill>
                <a:effectLst/>
                <a:latin typeface="Times New Roman" panose="02020603050405020304" pitchFamily="18" charset="0"/>
                <a:cs typeface="Times New Roman" panose="02020603050405020304" pitchFamily="18" charset="0"/>
              </a:defRPr>
            </a:lvl1pPr>
          </a:lstStyle>
          <a:p>
            <a:pPr>
              <a:buFont typeface="+mj-lt"/>
              <a:buAutoNum type="arabicPeriod" startAt="4"/>
            </a:pPr>
            <a:r>
              <a:rPr lang="vi-VN" sz="3200" dirty="0"/>
              <a:t>Giá trị thực của vốn điều lệ tại thời điểm đề nghị và tại thời điểm hoàn tất việc góp vốn, mua cổ phần không thấp hơn mức vốn pháp định;</a:t>
            </a:r>
          </a:p>
        </p:txBody>
      </p:sp>
      <p:sp>
        <p:nvSpPr>
          <p:cNvPr id="10" name="TextBox 9">
            <a:extLst>
              <a:ext uri="{FF2B5EF4-FFF2-40B4-BE49-F238E27FC236}">
                <a16:creationId xmlns:a16="http://schemas.microsoft.com/office/drawing/2014/main" id="{054AD27B-9636-8A74-2AD6-FD248AFC2398}"/>
              </a:ext>
            </a:extLst>
          </p:cNvPr>
          <p:cNvSpPr txBox="1"/>
          <p:nvPr/>
        </p:nvSpPr>
        <p:spPr>
          <a:xfrm>
            <a:off x="1553544" y="4665241"/>
            <a:ext cx="10139677" cy="1569660"/>
          </a:xfrm>
          <a:prstGeom prst="rect">
            <a:avLst/>
          </a:prstGeom>
          <a:noFill/>
        </p:spPr>
        <p:txBody>
          <a:bodyPr wrap="square">
            <a:spAutoFit/>
          </a:bodyPr>
          <a:lstStyle>
            <a:defPPr>
              <a:defRPr lang="en-US"/>
            </a:defPPr>
            <a:lvl1pPr marL="457200" indent="-457200" algn="just">
              <a:buFont typeface="+mj-lt"/>
              <a:buAutoNum type="arabicPeriod" startAt="4"/>
              <a:defRPr sz="2400" b="0" i="0">
                <a:solidFill>
                  <a:srgbClr val="333333"/>
                </a:solidFill>
                <a:effectLst/>
                <a:latin typeface="Times New Roman" panose="02020603050405020304" pitchFamily="18" charset="0"/>
                <a:cs typeface="Times New Roman" panose="02020603050405020304" pitchFamily="18" charset="0"/>
              </a:defRPr>
            </a:lvl1pPr>
          </a:lstStyle>
          <a:p>
            <a:pPr>
              <a:buFont typeface="+mj-lt"/>
              <a:buAutoNum type="arabicPeriod" startAt="5"/>
            </a:pPr>
            <a:r>
              <a:rPr lang="vi-VN" sz="3200" dirty="0"/>
              <a:t>Kết quả hoạt động kinh doanh có lãi theo báo cáo tài chính của năm liền kề trước năm đề nghị đã được kiểm toán bởi tổ chức kiểm toán độc lập;</a:t>
            </a:r>
          </a:p>
        </p:txBody>
      </p:sp>
      <p:sp>
        <p:nvSpPr>
          <p:cNvPr id="17" name="TextBox 16">
            <a:extLst>
              <a:ext uri="{FF2B5EF4-FFF2-40B4-BE49-F238E27FC236}">
                <a16:creationId xmlns:a16="http://schemas.microsoft.com/office/drawing/2014/main" id="{F51E1C78-BCD9-C39B-9781-07E642ABE81F}"/>
              </a:ext>
            </a:extLst>
          </p:cNvPr>
          <p:cNvSpPr txBox="1"/>
          <p:nvPr/>
        </p:nvSpPr>
        <p:spPr>
          <a:xfrm>
            <a:off x="1553544" y="1325409"/>
            <a:ext cx="10232053" cy="1569660"/>
          </a:xfrm>
          <a:prstGeom prst="rect">
            <a:avLst/>
          </a:prstGeom>
          <a:noFill/>
        </p:spPr>
        <p:txBody>
          <a:bodyPr wrap="square">
            <a:spAutoFit/>
          </a:bodyPr>
          <a:lstStyle>
            <a:defPPr>
              <a:defRPr lang="en-US"/>
            </a:defPPr>
            <a:lvl1pPr marL="457200" indent="-457200" algn="just">
              <a:buFont typeface="+mj-lt"/>
              <a:buAutoNum type="arabicPeriod" startAt="2"/>
              <a:defRPr sz="2400" b="0" i="0">
                <a:solidFill>
                  <a:srgbClr val="333333"/>
                </a:solidFill>
                <a:effectLst/>
                <a:latin typeface="Times New Roman" panose="02020603050405020304" pitchFamily="18" charset="0"/>
                <a:cs typeface="Times New Roman" panose="02020603050405020304" pitchFamily="18" charset="0"/>
              </a:defRPr>
            </a:lvl1pPr>
          </a:lstStyle>
          <a:p>
            <a:pPr>
              <a:buFont typeface="+mj-lt"/>
              <a:buAutoNum type="arabicPeriod" startAt="3"/>
            </a:pPr>
            <a:r>
              <a:rPr lang="vi-VN" sz="3200" dirty="0"/>
              <a:t>Đảm bảo tuân thủ giới hạn góp vốn, mua cổ phần theo quy định trong 24 tháng liền kề trước tháng đề nghị và tại thời điểm hoàn tất việc góp vốn, mua cổ phần;</a:t>
            </a:r>
          </a:p>
        </p:txBody>
      </p:sp>
    </p:spTree>
    <p:extLst>
      <p:ext uri="{BB962C8B-B14F-4D97-AF65-F5344CB8AC3E}">
        <p14:creationId xmlns:p14="http://schemas.microsoft.com/office/powerpoint/2010/main" val="2212066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2" name="Tiêu đề 12">
            <a:extLst>
              <a:ext uri="{FF2B5EF4-FFF2-40B4-BE49-F238E27FC236}">
                <a16:creationId xmlns:a16="http://schemas.microsoft.com/office/drawing/2014/main" id="{414632F9-9168-94FF-46F7-BFAC076D1C5C}"/>
              </a:ext>
            </a:extLst>
          </p:cNvPr>
          <p:cNvSpPr txBox="1">
            <a:spLocks/>
          </p:cNvSpPr>
          <p:nvPr/>
        </p:nvSpPr>
        <p:spPr>
          <a:xfrm>
            <a:off x="1088714" y="235693"/>
            <a:ext cx="10696883" cy="960854"/>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3:</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Quy </a:t>
            </a:r>
            <a:r>
              <a:rPr 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định</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điều</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kiện</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hồ sơ, trình tự và thủ tục chấp thuận việc góp vốn, mua cổ phần của TCTD</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(tt)</a:t>
            </a:r>
          </a:p>
        </p:txBody>
      </p:sp>
      <p:sp>
        <p:nvSpPr>
          <p:cNvPr id="3" name="TextBox 2">
            <a:extLst>
              <a:ext uri="{FF2B5EF4-FFF2-40B4-BE49-F238E27FC236}">
                <a16:creationId xmlns:a16="http://schemas.microsoft.com/office/drawing/2014/main" id="{260078EC-70BD-04B2-1409-89EF2ABDE2C3}"/>
              </a:ext>
            </a:extLst>
          </p:cNvPr>
          <p:cNvSpPr txBox="1"/>
          <p:nvPr/>
        </p:nvSpPr>
        <p:spPr>
          <a:xfrm>
            <a:off x="1600113" y="2945989"/>
            <a:ext cx="10087236" cy="1077218"/>
          </a:xfrm>
          <a:prstGeom prst="rect">
            <a:avLst/>
          </a:prstGeom>
          <a:noFill/>
        </p:spPr>
        <p:txBody>
          <a:bodyPr wrap="square">
            <a:spAutoFit/>
          </a:bodyPr>
          <a:lstStyle>
            <a:defPPr>
              <a:defRPr lang="en-US"/>
            </a:defPPr>
            <a:lvl1pPr marL="457200" indent="-457200" algn="just">
              <a:buFont typeface="+mj-lt"/>
              <a:buAutoNum type="arabicPeriod" startAt="6"/>
              <a:defRPr sz="2400" b="0" i="0">
                <a:solidFill>
                  <a:srgbClr val="333333"/>
                </a:solidFill>
                <a:effectLst/>
                <a:latin typeface="Times New Roman" panose="02020603050405020304" pitchFamily="18" charset="0"/>
                <a:cs typeface="Times New Roman" panose="02020603050405020304" pitchFamily="18" charset="0"/>
              </a:defRPr>
            </a:lvl1pPr>
          </a:lstStyle>
          <a:p>
            <a:pPr>
              <a:buFont typeface="+mj-lt"/>
              <a:buAutoNum type="arabicPeriod" startAt="7"/>
            </a:pPr>
            <a:r>
              <a:rPr lang="vi-VN" sz="3200" dirty="0"/>
              <a:t>Có tỷ lệ nợ xấu theo quy định nhỏ hơn 3% trong 12 tháng liền kề trước tháng đề nghị;</a:t>
            </a:r>
          </a:p>
        </p:txBody>
      </p:sp>
      <p:sp>
        <p:nvSpPr>
          <p:cNvPr id="8" name="TextBox 7">
            <a:extLst>
              <a:ext uri="{FF2B5EF4-FFF2-40B4-BE49-F238E27FC236}">
                <a16:creationId xmlns:a16="http://schemas.microsoft.com/office/drawing/2014/main" id="{F9AC0F72-5D05-2166-263B-03A9A3CAEADA}"/>
              </a:ext>
            </a:extLst>
          </p:cNvPr>
          <p:cNvSpPr txBox="1"/>
          <p:nvPr/>
        </p:nvSpPr>
        <p:spPr>
          <a:xfrm>
            <a:off x="1600114" y="4137111"/>
            <a:ext cx="10087235" cy="2062103"/>
          </a:xfrm>
          <a:prstGeom prst="rect">
            <a:avLst/>
          </a:prstGeom>
          <a:noFill/>
        </p:spPr>
        <p:txBody>
          <a:bodyPr wrap="square">
            <a:spAutoFit/>
          </a:bodyPr>
          <a:lstStyle>
            <a:defPPr>
              <a:defRPr lang="en-US"/>
            </a:defPPr>
            <a:lvl1pPr marL="457200" indent="-457200" algn="just">
              <a:buFont typeface="+mj-lt"/>
              <a:buAutoNum type="arabicPeriod" startAt="7"/>
              <a:defRPr sz="2400" b="0" i="0">
                <a:solidFill>
                  <a:srgbClr val="333333"/>
                </a:solidFill>
                <a:effectLst/>
                <a:latin typeface="Times New Roman" panose="02020603050405020304" pitchFamily="18" charset="0"/>
                <a:cs typeface="Times New Roman" panose="02020603050405020304" pitchFamily="18" charset="0"/>
              </a:defRPr>
            </a:lvl1pPr>
          </a:lstStyle>
          <a:p>
            <a:pPr>
              <a:buFont typeface="+mj-lt"/>
              <a:buAutoNum type="arabicPeriod" startAt="8"/>
            </a:pPr>
            <a:r>
              <a:rPr lang="vi-VN" sz="3200" dirty="0"/>
              <a:t>Đảm bảo có cơ cấu tổ chức quản lý; số lượng thành viên, cơ cấu, nhiệm kỳ Hội đồng quản trị, Hội đồng thành viên, Ban kiểm soát, Tổng Giám đốc (Giám đốc) tuân thủ theo quy định.</a:t>
            </a:r>
          </a:p>
        </p:txBody>
      </p:sp>
      <p:sp>
        <p:nvSpPr>
          <p:cNvPr id="9" name="TextBox 8">
            <a:extLst>
              <a:ext uri="{FF2B5EF4-FFF2-40B4-BE49-F238E27FC236}">
                <a16:creationId xmlns:a16="http://schemas.microsoft.com/office/drawing/2014/main" id="{62F89F93-3486-FFDB-124E-0778A2DC6572}"/>
              </a:ext>
            </a:extLst>
          </p:cNvPr>
          <p:cNvSpPr txBox="1"/>
          <p:nvPr/>
        </p:nvSpPr>
        <p:spPr>
          <a:xfrm>
            <a:off x="1600113" y="1274863"/>
            <a:ext cx="10087236" cy="1569660"/>
          </a:xfrm>
          <a:prstGeom prst="rect">
            <a:avLst/>
          </a:prstGeom>
          <a:noFill/>
        </p:spPr>
        <p:txBody>
          <a:bodyPr wrap="square">
            <a:spAutoFit/>
          </a:bodyPr>
          <a:lstStyle>
            <a:defPPr>
              <a:defRPr lang="en-US"/>
            </a:defPPr>
            <a:lvl1pPr marL="457200" indent="-457200" algn="just">
              <a:buFont typeface="+mj-lt"/>
              <a:buAutoNum type="arabicPeriod" startAt="5"/>
              <a:defRPr sz="2400" b="0" i="0">
                <a:solidFill>
                  <a:srgbClr val="333333"/>
                </a:solidFill>
                <a:effectLst/>
                <a:latin typeface="Times New Roman" panose="02020603050405020304" pitchFamily="18" charset="0"/>
                <a:cs typeface="Times New Roman" panose="02020603050405020304" pitchFamily="18" charset="0"/>
              </a:defRPr>
            </a:lvl1pPr>
          </a:lstStyle>
          <a:p>
            <a:pPr>
              <a:buFont typeface="+mj-lt"/>
              <a:buAutoNum type="arabicPeriod" startAt="6"/>
            </a:pPr>
            <a:r>
              <a:rPr lang="vi-VN" sz="3200" dirty="0"/>
              <a:t>Không bị xử phạt vi phạm hành chính về phân loại nợ, trích lập và sử dụng dự phòng để xử lý rủi ro, góp vốn, mua cổ phần trong 12 tháng liền kề trước tháng đề nghị;</a:t>
            </a:r>
          </a:p>
        </p:txBody>
      </p:sp>
    </p:spTree>
    <p:extLst>
      <p:ext uri="{BB962C8B-B14F-4D97-AF65-F5344CB8AC3E}">
        <p14:creationId xmlns:p14="http://schemas.microsoft.com/office/powerpoint/2010/main" val="6118716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080649" y="623717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8" name="Tiêu đề 12">
            <a:extLst>
              <a:ext uri="{FF2B5EF4-FFF2-40B4-BE49-F238E27FC236}">
                <a16:creationId xmlns:a16="http://schemas.microsoft.com/office/drawing/2014/main" id="{AFDF6307-164B-6F1F-EB01-CDC7A18C2B01}"/>
              </a:ext>
            </a:extLst>
          </p:cNvPr>
          <p:cNvSpPr txBox="1">
            <a:spLocks/>
          </p:cNvSpPr>
          <p:nvPr/>
        </p:nvSpPr>
        <p:spPr>
          <a:xfrm>
            <a:off x="913329" y="467187"/>
            <a:ext cx="10798486" cy="960854"/>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3:</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Quy </a:t>
            </a:r>
            <a:r>
              <a:rPr 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định</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điều</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kiện</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hồ sơ, trình tự và thủ tục chấp thuận việc góp vốn, mua cổ phần của TCTD</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(tt)</a:t>
            </a:r>
          </a:p>
        </p:txBody>
      </p:sp>
      <p:sp>
        <p:nvSpPr>
          <p:cNvPr id="10" name="TextBox 9">
            <a:extLst>
              <a:ext uri="{FF2B5EF4-FFF2-40B4-BE49-F238E27FC236}">
                <a16:creationId xmlns:a16="http://schemas.microsoft.com/office/drawing/2014/main" id="{3C96C0AA-41A4-65CB-F969-7EDF789916D1}"/>
              </a:ext>
            </a:extLst>
          </p:cNvPr>
          <p:cNvSpPr txBox="1"/>
          <p:nvPr/>
        </p:nvSpPr>
        <p:spPr>
          <a:xfrm>
            <a:off x="1100898" y="1570427"/>
            <a:ext cx="9990203" cy="2554545"/>
          </a:xfrm>
          <a:prstGeom prst="rect">
            <a:avLst/>
          </a:prstGeom>
          <a:noFill/>
        </p:spPr>
        <p:txBody>
          <a:bodyPr wrap="square">
            <a:spAutoFit/>
          </a:bodyPr>
          <a:lstStyle>
            <a:defPPr>
              <a:defRPr lang="en-US"/>
            </a:defPPr>
            <a:lvl1pPr marL="457200" indent="-457200" algn="just">
              <a:buFont typeface="Wingdings" panose="05000000000000000000" pitchFamily="2" charset="2"/>
              <a:buChar char="v"/>
              <a:defRPr sz="2800" b="1" i="1">
                <a:solidFill>
                  <a:srgbClr val="333333"/>
                </a:solidFill>
                <a:effectLst/>
                <a:latin typeface="Times New Roman" panose="02020603050405020304" pitchFamily="18" charset="0"/>
                <a:cs typeface="Times New Roman" panose="02020603050405020304" pitchFamily="18" charset="0"/>
              </a:defRPr>
            </a:lvl1pPr>
          </a:lstStyle>
          <a:p>
            <a:r>
              <a:rPr lang="vi-VN" sz="3200" dirty="0"/>
              <a:t>Điều kiện thực hiện góp vốn, mua cổ phần để thành lập, </a:t>
            </a:r>
            <a:r>
              <a:rPr lang="vi-VN" sz="3200" u="sng" dirty="0">
                <a:solidFill>
                  <a:srgbClr val="C00000"/>
                </a:solidFill>
              </a:rPr>
              <a:t>mua lại công ty liên kết </a:t>
            </a:r>
            <a:r>
              <a:rPr lang="vi-VN" sz="3200" dirty="0"/>
              <a:t>quy định tại điểm a, c khoản 1 Điều 1 Thông tư </a:t>
            </a:r>
            <a:r>
              <a:rPr lang="vi-VN" sz="3200" dirty="0">
                <a:hlinkClick r:id="rId3"/>
              </a:rPr>
              <a:t>25/2024/TT-NHNN</a:t>
            </a:r>
            <a:r>
              <a:rPr lang="vi-VN" sz="3200" dirty="0"/>
              <a:t> (trừ công ty liên kết là công ty hoạt động trong lĩnh vực quản lý nợ và khai thác tài sản):</a:t>
            </a:r>
          </a:p>
        </p:txBody>
      </p:sp>
    </p:spTree>
    <p:extLst>
      <p:ext uri="{BB962C8B-B14F-4D97-AF65-F5344CB8AC3E}">
        <p14:creationId xmlns:p14="http://schemas.microsoft.com/office/powerpoint/2010/main" val="36498535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2" name="Tiêu đề 12">
            <a:extLst>
              <a:ext uri="{FF2B5EF4-FFF2-40B4-BE49-F238E27FC236}">
                <a16:creationId xmlns:a16="http://schemas.microsoft.com/office/drawing/2014/main" id="{414632F9-9168-94FF-46F7-BFAC076D1C5C}"/>
              </a:ext>
            </a:extLst>
          </p:cNvPr>
          <p:cNvSpPr txBox="1">
            <a:spLocks/>
          </p:cNvSpPr>
          <p:nvPr/>
        </p:nvSpPr>
        <p:spPr>
          <a:xfrm>
            <a:off x="1088714" y="235693"/>
            <a:ext cx="10696883" cy="960854"/>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3:</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Quy </a:t>
            </a:r>
            <a:r>
              <a:rPr 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định</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điều</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kiện</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hồ sơ, trình tự và thủ tục chấp thuận việc góp vốn, mua cổ phần của TCTD</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(tt)</a:t>
            </a:r>
          </a:p>
        </p:txBody>
      </p:sp>
      <p:sp>
        <p:nvSpPr>
          <p:cNvPr id="16" name="TextBox 15">
            <a:extLst>
              <a:ext uri="{FF2B5EF4-FFF2-40B4-BE49-F238E27FC236}">
                <a16:creationId xmlns:a16="http://schemas.microsoft.com/office/drawing/2014/main" id="{C508D108-2358-A6DB-3F3E-095B68ECE390}"/>
              </a:ext>
            </a:extLst>
          </p:cNvPr>
          <p:cNvSpPr txBox="1"/>
          <p:nvPr/>
        </p:nvSpPr>
        <p:spPr>
          <a:xfrm>
            <a:off x="1088714" y="3812169"/>
            <a:ext cx="10301467" cy="1569660"/>
          </a:xfrm>
          <a:prstGeom prst="rect">
            <a:avLst/>
          </a:prstGeom>
          <a:noFill/>
        </p:spPr>
        <p:txBody>
          <a:bodyPr wrap="square">
            <a:spAutoFit/>
          </a:bodyPr>
          <a:lstStyle>
            <a:defPPr>
              <a:defRPr lang="en-US"/>
            </a:defPPr>
            <a:lvl1pPr marL="457200" indent="-457200" algn="just">
              <a:buFont typeface="+mj-lt"/>
              <a:buAutoNum type="arabicPeriod"/>
              <a:defRPr sz="2400" b="0" i="0">
                <a:solidFill>
                  <a:srgbClr val="333333"/>
                </a:solidFill>
                <a:effectLst/>
                <a:latin typeface="Times New Roman" panose="02020603050405020304" pitchFamily="18" charset="0"/>
                <a:cs typeface="Times New Roman" panose="02020603050405020304" pitchFamily="18" charset="0"/>
              </a:defRPr>
            </a:lvl1pPr>
          </a:lstStyle>
          <a:p>
            <a:pPr>
              <a:buFont typeface="+mj-lt"/>
              <a:buAutoNum type="arabicPeriod" startAt="3"/>
            </a:pPr>
            <a:r>
              <a:rPr lang="vi-VN" sz="3200" dirty="0"/>
              <a:t>Đảm bảo tuân thủ giới hạn góp vốn, mua cổ phần theo quy định trong 12 tháng liền kề trước tháng đề nghị và tại thời điểm hoàn tất việc góp vốn, mua cổ phần.</a:t>
            </a:r>
          </a:p>
        </p:txBody>
      </p:sp>
      <p:sp>
        <p:nvSpPr>
          <p:cNvPr id="12" name="TextBox 11">
            <a:extLst>
              <a:ext uri="{FF2B5EF4-FFF2-40B4-BE49-F238E27FC236}">
                <a16:creationId xmlns:a16="http://schemas.microsoft.com/office/drawing/2014/main" id="{CD482861-DB17-66DF-EAEE-05D01E5066A9}"/>
              </a:ext>
            </a:extLst>
          </p:cNvPr>
          <p:cNvSpPr txBox="1"/>
          <p:nvPr/>
        </p:nvSpPr>
        <p:spPr>
          <a:xfrm>
            <a:off x="1088714" y="1449382"/>
            <a:ext cx="10210796" cy="584775"/>
          </a:xfrm>
          <a:prstGeom prst="rect">
            <a:avLst/>
          </a:prstGeom>
          <a:noFill/>
        </p:spPr>
        <p:txBody>
          <a:bodyPr wrap="square">
            <a:spAutoFit/>
          </a:bodyPr>
          <a:lstStyle>
            <a:defPPr>
              <a:defRPr lang="en-US"/>
            </a:defPPr>
            <a:lvl1pPr marL="457200" indent="-457200" algn="just">
              <a:buFont typeface="+mj-lt"/>
              <a:buAutoNum type="arabicPeriod" startAt="8"/>
              <a:defRPr sz="2600" b="0" i="0">
                <a:solidFill>
                  <a:srgbClr val="333333"/>
                </a:solidFill>
                <a:effectLst/>
                <a:latin typeface="Times New Roman" panose="02020603050405020304" pitchFamily="18" charset="0"/>
                <a:cs typeface="Times New Roman" panose="02020603050405020304" pitchFamily="18" charset="0"/>
              </a:defRPr>
            </a:lvl1pPr>
          </a:lstStyle>
          <a:p>
            <a:pPr>
              <a:buFont typeface="+mj-lt"/>
              <a:buAutoNum type="arabicPeriod"/>
            </a:pPr>
            <a:r>
              <a:rPr lang="vi-VN" sz="3200" dirty="0"/>
              <a:t>Các điều kiện (1), (4), (5), (6), (7), (8) như trên;</a:t>
            </a:r>
          </a:p>
        </p:txBody>
      </p:sp>
      <p:sp>
        <p:nvSpPr>
          <p:cNvPr id="14" name="TextBox 13">
            <a:extLst>
              <a:ext uri="{FF2B5EF4-FFF2-40B4-BE49-F238E27FC236}">
                <a16:creationId xmlns:a16="http://schemas.microsoft.com/office/drawing/2014/main" id="{62111F4D-1766-D8DB-B08B-E998B1158378}"/>
              </a:ext>
            </a:extLst>
          </p:cNvPr>
          <p:cNvSpPr txBox="1"/>
          <p:nvPr/>
        </p:nvSpPr>
        <p:spPr>
          <a:xfrm>
            <a:off x="1096370" y="2138333"/>
            <a:ext cx="10312400" cy="1569660"/>
          </a:xfrm>
          <a:prstGeom prst="rect">
            <a:avLst/>
          </a:prstGeom>
          <a:noFill/>
        </p:spPr>
        <p:txBody>
          <a:bodyPr wrap="square">
            <a:spAutoFit/>
          </a:bodyPr>
          <a:lstStyle>
            <a:defPPr>
              <a:defRPr lang="en-US"/>
            </a:defPPr>
            <a:lvl1pPr marL="457200" indent="-457200" algn="just">
              <a:buFont typeface="+mj-lt"/>
              <a:buAutoNum type="arabicPeriod"/>
              <a:defRPr sz="2400" b="0" i="0">
                <a:solidFill>
                  <a:srgbClr val="333333"/>
                </a:solidFill>
                <a:effectLst/>
                <a:latin typeface="Times New Roman" panose="02020603050405020304" pitchFamily="18" charset="0"/>
                <a:cs typeface="Times New Roman" panose="02020603050405020304" pitchFamily="18" charset="0"/>
              </a:defRPr>
            </a:lvl1pPr>
          </a:lstStyle>
          <a:p>
            <a:pPr>
              <a:buFont typeface="+mj-lt"/>
              <a:buAutoNum type="arabicPeriod" startAt="2"/>
            </a:pPr>
            <a:r>
              <a:rPr lang="vi-VN" sz="3200" dirty="0"/>
              <a:t>Đảm bảo tỷ lệ an toàn vốn tối thiểu theo quy định trong 12 tháng liền kề trước tháng đề nghị và tại thời điểm hoàn tất việc góp vốn, mua cổ phần;</a:t>
            </a:r>
          </a:p>
        </p:txBody>
      </p:sp>
    </p:spTree>
    <p:extLst>
      <p:ext uri="{BB962C8B-B14F-4D97-AF65-F5344CB8AC3E}">
        <p14:creationId xmlns:p14="http://schemas.microsoft.com/office/powerpoint/2010/main" val="2756462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31101" y="0"/>
            <a:ext cx="11015093" cy="677108"/>
          </a:xfrm>
          <a:prstGeom prst="rect">
            <a:avLst/>
          </a:prstGeom>
          <a:noFill/>
        </p:spPr>
        <p:txBody>
          <a:bodyPr wrap="square" lIns="91440" tIns="45720" rIns="91440" bIns="45720">
            <a:spAutoFit/>
          </a:bodyPr>
          <a:lstStyle/>
          <a:p>
            <a:pPr algn="ctr"/>
            <a:r>
              <a:rPr lang="en-US" sz="38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CÁC NỘI DUNG BẢN TIN THÁNG </a:t>
            </a:r>
            <a:r>
              <a:rPr lang="vi-VN" sz="38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05/2024</a:t>
            </a:r>
            <a:endParaRPr lang="en-US" sz="3800" b="1"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4884" y="6070051"/>
            <a:ext cx="1572434" cy="449676"/>
          </a:xfrm>
          <a:prstGeom prst="rect">
            <a:avLst/>
          </a:prstGeom>
        </p:spPr>
      </p:pic>
      <p:graphicFrame>
        <p:nvGraphicFramePr>
          <p:cNvPr id="14" name="Diagram 13"/>
          <p:cNvGraphicFramePr/>
          <p:nvPr>
            <p:extLst>
              <p:ext uri="{D42A27DB-BD31-4B8C-83A1-F6EECF244321}">
                <p14:modId xmlns:p14="http://schemas.microsoft.com/office/powerpoint/2010/main" val="2731150324"/>
              </p:ext>
            </p:extLst>
          </p:nvPr>
        </p:nvGraphicFramePr>
        <p:xfrm>
          <a:off x="1701846" y="538212"/>
          <a:ext cx="9730509" cy="559345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Footer Placeholder 4"/>
          <p:cNvSpPr>
            <a:spLocks noGrp="1"/>
          </p:cNvSpPr>
          <p:nvPr>
            <p:ph type="ftr" sz="quarter" idx="11"/>
          </p:nvPr>
        </p:nvSpPr>
        <p:spPr>
          <a:xfrm>
            <a:off x="5111129" y="6313118"/>
            <a:ext cx="6297612" cy="449676"/>
          </a:xfrm>
        </p:spPr>
        <p:txBody>
          <a:bodyPr/>
          <a:lstStyle/>
          <a:p>
            <a:pPr algn="r"/>
            <a:r>
              <a:rPr lang="en-US" sz="1400" dirty="0">
                <a:solidFill>
                  <a:srgbClr val="0070C0"/>
                </a:solidFill>
              </a:rPr>
              <a:t>NEWS</a:t>
            </a:r>
            <a:r>
              <a:rPr lang="vi-VN" sz="1400" dirty="0">
                <a:solidFill>
                  <a:srgbClr val="0070C0"/>
                </a:solidFill>
              </a:rPr>
              <a:t>_</a:t>
            </a:r>
            <a:r>
              <a:rPr lang="vi-VN" sz="1400" dirty="0">
                <a:solidFill>
                  <a:srgbClr val="0070C0"/>
                </a:solidFill>
                <a:latin typeface="Century Gothic (Body)"/>
              </a:rPr>
              <a:t>June</a:t>
            </a:r>
            <a:r>
              <a:rPr lang="en-US" sz="1400" dirty="0">
                <a:solidFill>
                  <a:srgbClr val="0070C0"/>
                </a:solidFill>
              </a:rPr>
              <a:t>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Tree>
    <p:extLst>
      <p:ext uri="{BB962C8B-B14F-4D97-AF65-F5344CB8AC3E}">
        <p14:creationId xmlns:p14="http://schemas.microsoft.com/office/powerpoint/2010/main" val="421295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2" name="Tiêu đề 12">
            <a:extLst>
              <a:ext uri="{FF2B5EF4-FFF2-40B4-BE49-F238E27FC236}">
                <a16:creationId xmlns:a16="http://schemas.microsoft.com/office/drawing/2014/main" id="{E5508646-2530-7DF4-9D04-92FFDAE2F190}"/>
              </a:ext>
            </a:extLst>
          </p:cNvPr>
          <p:cNvSpPr txBox="1">
            <a:spLocks/>
          </p:cNvSpPr>
          <p:nvPr/>
        </p:nvSpPr>
        <p:spPr>
          <a:xfrm>
            <a:off x="1019265" y="305757"/>
            <a:ext cx="10696883" cy="960854"/>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3:</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Quy </a:t>
            </a:r>
            <a:r>
              <a:rPr 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định</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điều</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kiện</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hồ sơ, trình tự và thủ tục chấp thuận việc góp vốn, mua cổ phần của TCTD</a:t>
            </a:r>
            <a:r>
              <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(tt)</a:t>
            </a:r>
          </a:p>
        </p:txBody>
      </p:sp>
      <p:sp>
        <p:nvSpPr>
          <p:cNvPr id="3" name="TextBox 2">
            <a:extLst>
              <a:ext uri="{FF2B5EF4-FFF2-40B4-BE49-F238E27FC236}">
                <a16:creationId xmlns:a16="http://schemas.microsoft.com/office/drawing/2014/main" id="{8D213236-2F37-CE87-9DC0-27FFB9E144A6}"/>
              </a:ext>
            </a:extLst>
          </p:cNvPr>
          <p:cNvSpPr txBox="1"/>
          <p:nvPr/>
        </p:nvSpPr>
        <p:spPr>
          <a:xfrm>
            <a:off x="1129028" y="1578278"/>
            <a:ext cx="9933944" cy="4493538"/>
          </a:xfrm>
          <a:prstGeom prst="rect">
            <a:avLst/>
          </a:prstGeom>
          <a:noFill/>
        </p:spPr>
        <p:txBody>
          <a:bodyPr wrap="square">
            <a:spAutoFit/>
          </a:bodyPr>
          <a:lstStyle/>
          <a:p>
            <a:pPr marL="339725" algn="just">
              <a:spcBef>
                <a:spcPts val="2400"/>
              </a:spcBef>
            </a:pPr>
            <a:r>
              <a:rPr lang="vi-VN" sz="3200" i="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 cứ:</a:t>
            </a:r>
            <a:r>
              <a:rPr lang="vi-VN"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Thông tư 25/2024/TT-NHNN ngày 28/06/2024 của Ngân hàng Nhà nước Việt Nam quy định điều kiện, hồ sơ, trình tự và thủ tục chấp nhận việc góp vốn mua cổ phần của TCTD.</a:t>
            </a:r>
          </a:p>
          <a:p>
            <a:pPr marL="339725" algn="just">
              <a:spcBef>
                <a:spcPts val="2400"/>
              </a:spcBef>
            </a:pPr>
            <a:r>
              <a:rPr lang="vi-VN" sz="3200" u="sng" dirty="0">
                <a:solidFill>
                  <a:schemeClr val="accent1"/>
                </a:solidFill>
                <a:latin typeface="Times New Roman" panose="02020603050405020304" pitchFamily="18" charset="0"/>
                <a:cs typeface="Times New Roman" panose="02020603050405020304" pitchFamily="18" charset="0"/>
              </a:rPr>
              <a:t>Link đính kèm:</a:t>
            </a:r>
          </a:p>
          <a:p>
            <a:pPr marL="339725">
              <a:spcBef>
                <a:spcPts val="600"/>
              </a:spcBef>
            </a:pPr>
            <a:r>
              <a:rPr lang="vi-VN" sz="3200" u="sng" dirty="0">
                <a:solidFill>
                  <a:srgbClr val="FF9900"/>
                </a:solidFill>
                <a:latin typeface="Times New Roman" panose="02020603050405020304" pitchFamily="18" charset="0"/>
                <a:cs typeface="Times New Roman" panose="02020603050405020304" pitchFamily="18" charset="0"/>
                <a:hlinkClick r:id="rId3"/>
              </a:rPr>
              <a:t>https://drive.google.com/file/d/1oQqwSsgkYbFXng3GlyOqUErSlZVQSkE8/view?usp=sharing</a:t>
            </a:r>
            <a:endParaRPr lang="vi-VN" sz="3200" u="sng" dirty="0">
              <a:solidFill>
                <a:srgbClr val="FF9900"/>
              </a:solidFill>
              <a:latin typeface="Times New Roman" panose="02020603050405020304" pitchFamily="18" charset="0"/>
              <a:cs typeface="Times New Roman" panose="02020603050405020304" pitchFamily="18" charset="0"/>
            </a:endParaRPr>
          </a:p>
          <a:p>
            <a:pPr marL="339725">
              <a:spcBef>
                <a:spcPts val="600"/>
              </a:spcBef>
            </a:pPr>
            <a:endParaRPr lang="vi-VN" sz="3200" u="sng" dirty="0">
              <a:solidFill>
                <a:srgbClr val="FF99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91342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a:solidFill>
                  <a:srgbClr val="0070C0"/>
                </a:solidFill>
              </a:rPr>
              <a:t>NEWS</a:t>
            </a:r>
            <a:r>
              <a:rPr lang="vi-VN" sz="1400" dirty="0">
                <a:solidFill>
                  <a:srgbClr val="0070C0"/>
                </a:solidFill>
              </a:rPr>
              <a:t>_</a:t>
            </a:r>
            <a:r>
              <a:rPr lang="vi-VN" sz="1400" dirty="0">
                <a:solidFill>
                  <a:srgbClr val="0070C0"/>
                </a:solidFill>
                <a:latin typeface="Century Gothic (Body)"/>
              </a:rPr>
              <a:t>June</a:t>
            </a:r>
            <a:r>
              <a:rPr lang="en-US" sz="1400" dirty="0">
                <a:solidFill>
                  <a:srgbClr val="0070C0"/>
                </a:solidFill>
              </a:rPr>
              <a:t>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7" name="Tiêu đề 12">
            <a:extLst>
              <a:ext uri="{FF2B5EF4-FFF2-40B4-BE49-F238E27FC236}">
                <a16:creationId xmlns:a16="http://schemas.microsoft.com/office/drawing/2014/main" id="{B87C4B84-8C1C-64F9-CBB3-5190342691DC}"/>
              </a:ext>
            </a:extLst>
          </p:cNvPr>
          <p:cNvSpPr txBox="1">
            <a:spLocks/>
          </p:cNvSpPr>
          <p:nvPr/>
        </p:nvSpPr>
        <p:spPr>
          <a:xfrm>
            <a:off x="1088718" y="106148"/>
            <a:ext cx="10763726" cy="1083613"/>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4</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Tăng cường quản lý thuế đối với tổ chức, cá nhân kinh doanh trong lĩnh vực Game </a:t>
            </a:r>
          </a:p>
        </p:txBody>
      </p:sp>
      <p:sp>
        <p:nvSpPr>
          <p:cNvPr id="9" name="TextBox 8">
            <a:extLst>
              <a:ext uri="{FF2B5EF4-FFF2-40B4-BE49-F238E27FC236}">
                <a16:creationId xmlns:a16="http://schemas.microsoft.com/office/drawing/2014/main" id="{4FC34BBF-7803-8D43-6CF7-745CEB232670}"/>
              </a:ext>
            </a:extLst>
          </p:cNvPr>
          <p:cNvSpPr txBox="1"/>
          <p:nvPr/>
        </p:nvSpPr>
        <p:spPr>
          <a:xfrm>
            <a:off x="1305626" y="1476701"/>
            <a:ext cx="10103115" cy="2554545"/>
          </a:xfrm>
          <a:prstGeom prst="rect">
            <a:avLst/>
          </a:prstGeom>
          <a:noFill/>
        </p:spPr>
        <p:txBody>
          <a:bodyPr wrap="square">
            <a:spAutoFit/>
          </a:bodyPr>
          <a:lstStyle/>
          <a:p>
            <a:pPr marL="57150" algn="just">
              <a:spcBef>
                <a:spcPts val="600"/>
              </a:spcBef>
              <a:spcAft>
                <a:spcPts val="600"/>
              </a:spcAft>
            </a:pP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Ngày 19 tháng 06 năm 2024, Tổng cục thuế ban hành Công văn số 2631/TCT-TTKT về việc tăng cường quản lý thuế đối với tổ chức, cá nhân kinh doanh trong lĩnh vực Game. Theo đó, </a:t>
            </a:r>
            <a:r>
              <a:rPr lang="vi-VN" sz="3200" b="1" i="0" dirty="0">
                <a:solidFill>
                  <a:srgbClr val="000000"/>
                </a:solidFill>
                <a:effectLst/>
                <a:latin typeface="Times New Roman" panose="02020603050405020304" pitchFamily="18" charset="0"/>
                <a:cs typeface="Times New Roman" panose="02020603050405020304" pitchFamily="18" charset="0"/>
              </a:rPr>
              <a:t>Tổng cục Thuế yêu cầu Cục Thuế các tỉnh, thành phố trực thuộc Trung ương:</a:t>
            </a:r>
            <a:endPar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54072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a:solidFill>
                  <a:srgbClr val="0070C0"/>
                </a:solidFill>
              </a:rPr>
              <a:t>NEWS</a:t>
            </a:r>
            <a:r>
              <a:rPr lang="vi-VN" sz="1400" dirty="0">
                <a:solidFill>
                  <a:srgbClr val="0070C0"/>
                </a:solidFill>
              </a:rPr>
              <a:t>_</a:t>
            </a:r>
            <a:r>
              <a:rPr lang="vi-VN" sz="1400" dirty="0">
                <a:solidFill>
                  <a:srgbClr val="0070C0"/>
                </a:solidFill>
                <a:latin typeface="Century Gothic (Body)"/>
              </a:rPr>
              <a:t>June</a:t>
            </a:r>
            <a:r>
              <a:rPr lang="en-US" sz="1400" dirty="0">
                <a:solidFill>
                  <a:srgbClr val="0070C0"/>
                </a:solidFill>
              </a:rPr>
              <a:t>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7" name="Tiêu đề 12">
            <a:extLst>
              <a:ext uri="{FF2B5EF4-FFF2-40B4-BE49-F238E27FC236}">
                <a16:creationId xmlns:a16="http://schemas.microsoft.com/office/drawing/2014/main" id="{B87C4B84-8C1C-64F9-CBB3-5190342691DC}"/>
              </a:ext>
            </a:extLst>
          </p:cNvPr>
          <p:cNvSpPr txBox="1">
            <a:spLocks/>
          </p:cNvSpPr>
          <p:nvPr/>
        </p:nvSpPr>
        <p:spPr>
          <a:xfrm>
            <a:off x="1088718" y="106148"/>
            <a:ext cx="10763726" cy="1083613"/>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4</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Tăng cường quản lý thuế đối với tổ chức, cá nhân kinh doanh trong lĩnh vực Game (tt)</a:t>
            </a:r>
          </a:p>
        </p:txBody>
      </p:sp>
      <p:sp>
        <p:nvSpPr>
          <p:cNvPr id="9" name="TextBox 8">
            <a:extLst>
              <a:ext uri="{FF2B5EF4-FFF2-40B4-BE49-F238E27FC236}">
                <a16:creationId xmlns:a16="http://schemas.microsoft.com/office/drawing/2014/main" id="{4FC34BBF-7803-8D43-6CF7-745CEB232670}"/>
              </a:ext>
            </a:extLst>
          </p:cNvPr>
          <p:cNvSpPr txBox="1"/>
          <p:nvPr/>
        </p:nvSpPr>
        <p:spPr>
          <a:xfrm>
            <a:off x="734647" y="1259175"/>
            <a:ext cx="10674094" cy="4339650"/>
          </a:xfrm>
          <a:prstGeom prst="rect">
            <a:avLst/>
          </a:prstGeom>
          <a:noFill/>
        </p:spPr>
        <p:txBody>
          <a:bodyPr wrap="square">
            <a:spAutoFit/>
          </a:bodyPr>
          <a:lstStyle/>
          <a:p>
            <a:pPr marL="971550" indent="-509588" algn="just">
              <a:spcBef>
                <a:spcPts val="600"/>
              </a:spcBef>
              <a:spcAft>
                <a:spcPts val="600"/>
              </a:spcAft>
              <a:buFont typeface="Wingdings" panose="05000000000000000000" pitchFamily="2" charset="2"/>
              <a:buChar char="Ø"/>
            </a:pPr>
            <a:r>
              <a:rPr lang="vi-VN" sz="3200" b="0" i="0" dirty="0">
                <a:solidFill>
                  <a:srgbClr val="000000"/>
                </a:solidFill>
                <a:effectLst/>
                <a:latin typeface="Times New Roman" panose="02020603050405020304" pitchFamily="18" charset="0"/>
                <a:cs typeface="Times New Roman" panose="02020603050405020304" pitchFamily="18" charset="0"/>
              </a:rPr>
              <a:t>Tăng cường công tác quản lý, chủ động rà soát, phân loại, theo dõi, giám sát, xây dựng danh sách và thường xuyên cập nhật thông tin trạng thái, đánh giá rủi ro để triển khai các biện pháp quản lý thuế phù hợp;</a:t>
            </a:r>
            <a:endParaRPr lang="vi-VN" sz="3200" dirty="0">
              <a:solidFill>
                <a:srgbClr val="000000"/>
              </a:solidFill>
              <a:latin typeface="Times New Roman" panose="02020603050405020304" pitchFamily="18" charset="0"/>
              <a:cs typeface="Times New Roman" panose="02020603050405020304" pitchFamily="18" charset="0"/>
            </a:endParaRPr>
          </a:p>
          <a:p>
            <a:pPr marL="971550" indent="-509588" algn="just">
              <a:spcBef>
                <a:spcPts val="600"/>
              </a:spcBef>
              <a:spcAft>
                <a:spcPts val="600"/>
              </a:spcAft>
              <a:buFont typeface="Wingdings" panose="05000000000000000000" pitchFamily="2" charset="2"/>
              <a:buChar char="Ø"/>
            </a:pPr>
            <a:r>
              <a:rPr lang="vi-VN" sz="3200" b="0" i="0" dirty="0">
                <a:solidFill>
                  <a:srgbClr val="000000"/>
                </a:solidFill>
                <a:effectLst/>
                <a:latin typeface="Times New Roman" panose="02020603050405020304" pitchFamily="18" charset="0"/>
                <a:cs typeface="Times New Roman" panose="02020603050405020304" pitchFamily="18" charset="0"/>
              </a:rPr>
              <a:t>Thực hiện kiểm tra hồ sơ tại trụ sở Cơ quan thuế</a:t>
            </a:r>
            <a:r>
              <a:rPr lang="vi-VN" sz="3200" dirty="0">
                <a:solidFill>
                  <a:srgbClr val="000000"/>
                </a:solidFill>
                <a:latin typeface="Times New Roman" panose="02020603050405020304" pitchFamily="18" charset="0"/>
                <a:cs typeface="Times New Roman" panose="02020603050405020304" pitchFamily="18" charset="0"/>
              </a:rPr>
              <a:t>;</a:t>
            </a:r>
          </a:p>
          <a:p>
            <a:pPr marL="971550" indent="-509588" algn="just">
              <a:spcBef>
                <a:spcPts val="600"/>
              </a:spcBef>
              <a:spcAft>
                <a:spcPts val="600"/>
              </a:spcAft>
              <a:buFont typeface="Wingdings" panose="05000000000000000000" pitchFamily="2" charset="2"/>
              <a:buChar char="Ø"/>
            </a:pPr>
            <a:r>
              <a:rPr lang="vi-VN" sz="3200" b="0" i="0" dirty="0">
                <a:solidFill>
                  <a:srgbClr val="000000"/>
                </a:solidFill>
                <a:effectLst/>
                <a:latin typeface="Times New Roman" panose="02020603050405020304" pitchFamily="18" charset="0"/>
                <a:cs typeface="Times New Roman" panose="02020603050405020304" pitchFamily="18" charset="0"/>
              </a:rPr>
              <a:t>Phối hợp chặt chẽ với các cơ quan chức năng trên địa bàn để thực hiện quản lý chặt chẽ, giảm thiểu rủi ro trong công tác quản lý thuế đối với loại hình kinh doanh này. </a:t>
            </a:r>
          </a:p>
        </p:txBody>
      </p:sp>
    </p:spTree>
    <p:extLst>
      <p:ext uri="{BB962C8B-B14F-4D97-AF65-F5344CB8AC3E}">
        <p14:creationId xmlns:p14="http://schemas.microsoft.com/office/powerpoint/2010/main" val="13997017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2" name="TextBox 1">
            <a:extLst>
              <a:ext uri="{FF2B5EF4-FFF2-40B4-BE49-F238E27FC236}">
                <a16:creationId xmlns:a16="http://schemas.microsoft.com/office/drawing/2014/main" id="{6DF37EEA-B839-DA4A-96F5-58D56A485BEE}"/>
              </a:ext>
            </a:extLst>
          </p:cNvPr>
          <p:cNvSpPr txBox="1"/>
          <p:nvPr/>
        </p:nvSpPr>
        <p:spPr>
          <a:xfrm>
            <a:off x="1088718" y="1545183"/>
            <a:ext cx="10273724" cy="4493538"/>
          </a:xfrm>
          <a:prstGeom prst="rect">
            <a:avLst/>
          </a:prstGeom>
          <a:noFill/>
        </p:spPr>
        <p:txBody>
          <a:bodyPr wrap="square">
            <a:spAutoFit/>
          </a:bodyPr>
          <a:lstStyle/>
          <a:p>
            <a:pPr marL="339725" algn="just">
              <a:spcBef>
                <a:spcPts val="2400"/>
              </a:spcBef>
            </a:pPr>
            <a:r>
              <a:rPr lang="vi-VN" sz="3200" i="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 cứ:</a:t>
            </a:r>
            <a:r>
              <a:rPr lang="vi-VN"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văn số 2631/TCT-TTKT ngày 19/06/2024 của Tổng cục thuế về việc tăng cường quản lý thuế đối với tổ chức, cá nhân kinh doanh trong lĩnh vực Game.</a:t>
            </a:r>
          </a:p>
          <a:p>
            <a:pPr marL="339725" algn="just">
              <a:spcBef>
                <a:spcPts val="2400"/>
              </a:spcBef>
            </a:pPr>
            <a:r>
              <a:rPr lang="vi-VN" sz="3200" u="sng" dirty="0">
                <a:solidFill>
                  <a:schemeClr val="accent1"/>
                </a:solidFill>
                <a:latin typeface="Times New Roman" panose="02020603050405020304" pitchFamily="18" charset="0"/>
                <a:cs typeface="Times New Roman" panose="02020603050405020304" pitchFamily="18" charset="0"/>
              </a:rPr>
              <a:t>Link đính kèm:</a:t>
            </a:r>
          </a:p>
          <a:p>
            <a:pPr marL="339725">
              <a:spcBef>
                <a:spcPts val="600"/>
              </a:spcBef>
            </a:pPr>
            <a:r>
              <a:rPr lang="vi-VN" sz="3200" u="sng" dirty="0">
                <a:solidFill>
                  <a:srgbClr val="FF9900"/>
                </a:solidFill>
                <a:latin typeface="Times New Roman" panose="02020603050405020304" pitchFamily="18" charset="0"/>
                <a:cs typeface="Times New Roman" panose="02020603050405020304" pitchFamily="18" charset="0"/>
                <a:hlinkClick r:id="rId3"/>
              </a:rPr>
              <a:t>https://drive.google.com/file/d/1_-1H6Z7EvEZNI1Dmw1zr52LTXNwWX8z5/view?usp=sharing</a:t>
            </a:r>
            <a:endParaRPr lang="vi-VN" sz="3200" u="sng" dirty="0">
              <a:solidFill>
                <a:srgbClr val="FF9900"/>
              </a:solidFill>
              <a:latin typeface="Times New Roman" panose="02020603050405020304" pitchFamily="18" charset="0"/>
              <a:cs typeface="Times New Roman" panose="02020603050405020304" pitchFamily="18" charset="0"/>
            </a:endParaRPr>
          </a:p>
          <a:p>
            <a:pPr marL="339725">
              <a:spcBef>
                <a:spcPts val="600"/>
              </a:spcBef>
            </a:pPr>
            <a:endParaRPr lang="vi-VN" sz="3200" u="sng" dirty="0">
              <a:solidFill>
                <a:srgbClr val="FF9900"/>
              </a:solidFill>
              <a:latin typeface="Times New Roman" panose="02020603050405020304" pitchFamily="18" charset="0"/>
              <a:cs typeface="Times New Roman" panose="02020603050405020304" pitchFamily="18" charset="0"/>
            </a:endParaRPr>
          </a:p>
        </p:txBody>
      </p:sp>
      <p:sp>
        <p:nvSpPr>
          <p:cNvPr id="3" name="Tiêu đề 12">
            <a:extLst>
              <a:ext uri="{FF2B5EF4-FFF2-40B4-BE49-F238E27FC236}">
                <a16:creationId xmlns:a16="http://schemas.microsoft.com/office/drawing/2014/main" id="{D8826885-6C4B-B92C-D673-A7D386F71932}"/>
              </a:ext>
            </a:extLst>
          </p:cNvPr>
          <p:cNvSpPr txBox="1">
            <a:spLocks/>
          </p:cNvSpPr>
          <p:nvPr/>
        </p:nvSpPr>
        <p:spPr>
          <a:xfrm>
            <a:off x="1088718" y="187173"/>
            <a:ext cx="10763726" cy="1083613"/>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4</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Tăng cường quản lý thuế đối với tổ chức, cá nhân kinh doanh trong lĩnh vực Game (tt)</a:t>
            </a:r>
          </a:p>
        </p:txBody>
      </p:sp>
    </p:spTree>
    <p:extLst>
      <p:ext uri="{BB962C8B-B14F-4D97-AF65-F5344CB8AC3E}">
        <p14:creationId xmlns:p14="http://schemas.microsoft.com/office/powerpoint/2010/main" val="29841734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7" name="Tiêu đề 12">
            <a:extLst>
              <a:ext uri="{FF2B5EF4-FFF2-40B4-BE49-F238E27FC236}">
                <a16:creationId xmlns:a16="http://schemas.microsoft.com/office/drawing/2014/main" id="{B87C4B84-8C1C-64F9-CBB3-5190342691DC}"/>
              </a:ext>
            </a:extLst>
          </p:cNvPr>
          <p:cNvSpPr txBox="1">
            <a:spLocks/>
          </p:cNvSpPr>
          <p:nvPr/>
        </p:nvSpPr>
        <p:spPr>
          <a:xfrm>
            <a:off x="1088718" y="187173"/>
            <a:ext cx="10591092" cy="1083613"/>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5</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Thời điểm lập hóa đơn và ghi nhận doanh thu xuất khẩu </a:t>
            </a:r>
          </a:p>
        </p:txBody>
      </p:sp>
      <p:sp>
        <p:nvSpPr>
          <p:cNvPr id="8" name="TextBox 7">
            <a:extLst>
              <a:ext uri="{FF2B5EF4-FFF2-40B4-BE49-F238E27FC236}">
                <a16:creationId xmlns:a16="http://schemas.microsoft.com/office/drawing/2014/main" id="{12016302-404A-B5BC-B900-31016CC36610}"/>
              </a:ext>
            </a:extLst>
          </p:cNvPr>
          <p:cNvSpPr txBox="1"/>
          <p:nvPr/>
        </p:nvSpPr>
        <p:spPr>
          <a:xfrm>
            <a:off x="1088718" y="1563208"/>
            <a:ext cx="10480288" cy="1569660"/>
          </a:xfrm>
          <a:prstGeom prst="rect">
            <a:avLst/>
          </a:prstGeom>
          <a:noFill/>
        </p:spPr>
        <p:txBody>
          <a:bodyPr wrap="square">
            <a:spAutoFit/>
          </a:bodyPr>
          <a:lstStyle/>
          <a:p>
            <a:pPr algn="just">
              <a:spcBef>
                <a:spcPts val="600"/>
              </a:spcBef>
              <a:spcAft>
                <a:spcPts val="600"/>
              </a:spcAft>
            </a:pP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Ngày 18 tháng 06 năm 2024, Cục thuế tỉnh Quảng Nam ban hành Công văn số 5252/CTQNA-TTHT về việc thời điểm lập hóa đơn và xác nhận doanh thu xuất khẩu. Theo đó:</a:t>
            </a:r>
          </a:p>
        </p:txBody>
      </p:sp>
    </p:spTree>
    <p:extLst>
      <p:ext uri="{BB962C8B-B14F-4D97-AF65-F5344CB8AC3E}">
        <p14:creationId xmlns:p14="http://schemas.microsoft.com/office/powerpoint/2010/main" val="30337793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7" name="Tiêu đề 12">
            <a:extLst>
              <a:ext uri="{FF2B5EF4-FFF2-40B4-BE49-F238E27FC236}">
                <a16:creationId xmlns:a16="http://schemas.microsoft.com/office/drawing/2014/main" id="{B87C4B84-8C1C-64F9-CBB3-5190342691DC}"/>
              </a:ext>
            </a:extLst>
          </p:cNvPr>
          <p:cNvSpPr txBox="1">
            <a:spLocks/>
          </p:cNvSpPr>
          <p:nvPr/>
        </p:nvSpPr>
        <p:spPr>
          <a:xfrm>
            <a:off x="1088718" y="187173"/>
            <a:ext cx="10591092" cy="1083613"/>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5</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Thời điểm lập hóa đơn và ghi nhận doanh thu xuất khẩu (tt)</a:t>
            </a:r>
          </a:p>
        </p:txBody>
      </p:sp>
      <p:sp>
        <p:nvSpPr>
          <p:cNvPr id="8" name="TextBox 7">
            <a:extLst>
              <a:ext uri="{FF2B5EF4-FFF2-40B4-BE49-F238E27FC236}">
                <a16:creationId xmlns:a16="http://schemas.microsoft.com/office/drawing/2014/main" id="{12016302-404A-B5BC-B900-31016CC36610}"/>
              </a:ext>
            </a:extLst>
          </p:cNvPr>
          <p:cNvSpPr txBox="1"/>
          <p:nvPr/>
        </p:nvSpPr>
        <p:spPr>
          <a:xfrm>
            <a:off x="1088718" y="1204393"/>
            <a:ext cx="10480288" cy="5016758"/>
          </a:xfrm>
          <a:prstGeom prst="rect">
            <a:avLst/>
          </a:prstGeom>
          <a:noFill/>
        </p:spPr>
        <p:txBody>
          <a:bodyPr wrap="square">
            <a:spAutoFit/>
          </a:bodyPr>
          <a:lstStyle/>
          <a:p>
            <a:pPr marL="342900" indent="-342900" algn="just">
              <a:spcBef>
                <a:spcPts val="600"/>
              </a:spcBef>
              <a:spcAft>
                <a:spcPts val="600"/>
              </a:spcAft>
              <a:buFont typeface="Wingdings" panose="05000000000000000000" pitchFamily="2" charset="2"/>
              <a:buChar char="Ø"/>
            </a:pPr>
            <a:r>
              <a:rPr lang="vi-VN" sz="3000" b="0" i="0" dirty="0">
                <a:solidFill>
                  <a:srgbClr val="222222"/>
                </a:solidFill>
                <a:effectLst/>
                <a:latin typeface="Times New Roman" panose="02020603050405020304" pitchFamily="18" charset="0"/>
                <a:cs typeface="Times New Roman" panose="02020603050405020304" pitchFamily="18" charset="0"/>
              </a:rPr>
              <a:t>Trường hợp Công ty kê khai, nộp thuế giá trị gia tăng theo phương pháp khấu trừ có hàng hóa xuất khẩu (kể cả gia công hàng hóa xuất khẩu) thì khi xuất khẩu hàng hóa ra nước ngoài, Công ty sử dụng hóa đơn giá trị gia tăng điện tử theo quy định tại Điều 8 Nghị định số </a:t>
            </a:r>
            <a:r>
              <a:rPr lang="vi-VN" sz="3000" b="0" i="0" dirty="0">
                <a:solidFill>
                  <a:srgbClr val="A67C52"/>
                </a:solidFill>
                <a:effectLst/>
                <a:latin typeface="Times New Roman" panose="02020603050405020304" pitchFamily="18" charset="0"/>
                <a:cs typeface="Times New Roman" panose="02020603050405020304" pitchFamily="18" charset="0"/>
              </a:rPr>
              <a:t>123/2020/NĐ-CP</a:t>
            </a:r>
            <a:r>
              <a:rPr lang="vi-VN" sz="3000" b="0" i="0" dirty="0">
                <a:solidFill>
                  <a:srgbClr val="222222"/>
                </a:solidFill>
                <a:effectLst/>
                <a:latin typeface="Times New Roman" panose="02020603050405020304" pitchFamily="18" charset="0"/>
                <a:cs typeface="Times New Roman" panose="02020603050405020304" pitchFamily="18" charset="0"/>
              </a:rPr>
              <a:t>.</a:t>
            </a:r>
            <a:endParaRPr lang="vi-VN" sz="3000" dirty="0">
              <a:solidFill>
                <a:srgbClr val="222222"/>
              </a:solidFill>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Ø"/>
            </a:pPr>
            <a:r>
              <a:rPr lang="vi-VN" sz="3000" b="0" i="0" dirty="0">
                <a:solidFill>
                  <a:srgbClr val="222222"/>
                </a:solidFill>
                <a:effectLst/>
                <a:latin typeface="Times New Roman" panose="02020603050405020304" pitchFamily="18" charset="0"/>
                <a:cs typeface="Times New Roman" panose="02020603050405020304" pitchFamily="18" charset="0"/>
              </a:rPr>
              <a:t>Thời điểm lập hóa đơn điện tử cho hàng hóa xuất khẩu </a:t>
            </a:r>
            <a:r>
              <a:rPr lang="vi-VN" sz="3000" b="1" i="0" u="sng" dirty="0">
                <a:solidFill>
                  <a:srgbClr val="C00000"/>
                </a:solidFill>
                <a:effectLst/>
                <a:latin typeface="Times New Roman" panose="02020603050405020304" pitchFamily="18" charset="0"/>
                <a:cs typeface="Times New Roman" panose="02020603050405020304" pitchFamily="18" charset="0"/>
              </a:rPr>
              <a:t>là thời điểm </a:t>
            </a:r>
            <a:r>
              <a:rPr lang="vi-VN" sz="3000" b="1" u="sng" dirty="0">
                <a:solidFill>
                  <a:srgbClr val="C00000"/>
                </a:solidFill>
                <a:latin typeface="Times New Roman" panose="02020603050405020304" pitchFamily="18" charset="0"/>
                <a:cs typeface="Times New Roman" panose="02020603050405020304" pitchFamily="18" charset="0"/>
              </a:rPr>
              <a:t>xuất hàng hóa để vận chuyển đến cửa khẩu hay đến nơi làm thủ tục xuất khẩu</a:t>
            </a:r>
            <a:r>
              <a:rPr lang="vi-VN" sz="3000" dirty="0">
                <a:solidFill>
                  <a:srgbClr val="222222"/>
                </a:solidFill>
                <a:latin typeface="Times New Roman" panose="02020603050405020304" pitchFamily="18" charset="0"/>
                <a:cs typeface="Times New Roman" panose="02020603050405020304" pitchFamily="18" charset="0"/>
              </a:rPr>
              <a:t>.</a:t>
            </a:r>
          </a:p>
          <a:p>
            <a:pPr marL="342900" indent="-342900" algn="just">
              <a:spcBef>
                <a:spcPts val="600"/>
              </a:spcBef>
              <a:spcAft>
                <a:spcPts val="600"/>
              </a:spcAft>
              <a:buFont typeface="Wingdings" panose="05000000000000000000" pitchFamily="2" charset="2"/>
              <a:buChar char="Ø"/>
            </a:pPr>
            <a:r>
              <a:rPr lang="vi-VN" sz="3000" dirty="0">
                <a:solidFill>
                  <a:srgbClr val="222222"/>
                </a:solidFill>
                <a:latin typeface="Times New Roman" panose="02020603050405020304" pitchFamily="18" charset="0"/>
                <a:cs typeface="Times New Roman" panose="02020603050405020304" pitchFamily="18" charset="0"/>
              </a:rPr>
              <a:t>Thời điểm </a:t>
            </a:r>
            <a:r>
              <a:rPr lang="vi-VN" sz="3000" b="0" i="0" dirty="0">
                <a:solidFill>
                  <a:srgbClr val="222222"/>
                </a:solidFill>
                <a:effectLst/>
                <a:latin typeface="Times New Roman" panose="02020603050405020304" pitchFamily="18" charset="0"/>
                <a:cs typeface="Times New Roman" panose="02020603050405020304" pitchFamily="18" charset="0"/>
              </a:rPr>
              <a:t>xác định doanh thu xuất khẩu để tính thuế </a:t>
            </a:r>
            <a:r>
              <a:rPr lang="vi-VN" sz="3000" b="1" i="1" u="sng" dirty="0">
                <a:solidFill>
                  <a:srgbClr val="C00000"/>
                </a:solidFill>
                <a:effectLst/>
                <a:latin typeface="Times New Roman" panose="02020603050405020304" pitchFamily="18" charset="0"/>
                <a:cs typeface="Times New Roman" panose="02020603050405020304" pitchFamily="18" charset="0"/>
              </a:rPr>
              <a:t>là</a:t>
            </a:r>
            <a:r>
              <a:rPr lang="vi-VN" sz="3000" b="1" i="1" dirty="0">
                <a:solidFill>
                  <a:srgbClr val="C00000"/>
                </a:solidFill>
                <a:effectLst/>
                <a:latin typeface="Times New Roman" panose="02020603050405020304" pitchFamily="18" charset="0"/>
                <a:cs typeface="Times New Roman" panose="02020603050405020304" pitchFamily="18" charset="0"/>
              </a:rPr>
              <a:t> </a:t>
            </a:r>
            <a:r>
              <a:rPr lang="vi-VN" sz="3000" b="1" i="1" u="sng" dirty="0">
                <a:solidFill>
                  <a:srgbClr val="C00000"/>
                </a:solidFill>
                <a:effectLst/>
                <a:latin typeface="Times New Roman" panose="02020603050405020304" pitchFamily="18" charset="0"/>
                <a:cs typeface="Times New Roman" panose="02020603050405020304" pitchFamily="18" charset="0"/>
              </a:rPr>
              <a:t>ngày xác nhận hoàn tất thủ tục hải quan trên tờ khai hải quan</a:t>
            </a:r>
            <a:r>
              <a:rPr lang="vi-VN" sz="3000" b="1" i="1" dirty="0">
                <a:solidFill>
                  <a:srgbClr val="C00000"/>
                </a:solidFill>
                <a:effectLst/>
                <a:latin typeface="Times New Roman" panose="02020603050405020304" pitchFamily="18" charset="0"/>
                <a:cs typeface="Times New Roman" panose="02020603050405020304" pitchFamily="18" charset="0"/>
              </a:rPr>
              <a:t>.”</a:t>
            </a:r>
            <a:endParaRPr lang="vi-VN" sz="3000" b="1" i="0" dirty="0">
              <a:solidFill>
                <a:srgbClr val="C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28519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2" name="Tiêu đề 12">
            <a:extLst>
              <a:ext uri="{FF2B5EF4-FFF2-40B4-BE49-F238E27FC236}">
                <a16:creationId xmlns:a16="http://schemas.microsoft.com/office/drawing/2014/main" id="{F2AD0397-B306-B162-304C-CA39218649C3}"/>
              </a:ext>
            </a:extLst>
          </p:cNvPr>
          <p:cNvSpPr txBox="1">
            <a:spLocks/>
          </p:cNvSpPr>
          <p:nvPr/>
        </p:nvSpPr>
        <p:spPr>
          <a:xfrm>
            <a:off x="994450" y="281440"/>
            <a:ext cx="10591092" cy="1083613"/>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5</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Thời điểm lập hóa đơn và ghi nhận doanh thu xuất khẩu (tt)</a:t>
            </a:r>
          </a:p>
        </p:txBody>
      </p:sp>
      <p:sp>
        <p:nvSpPr>
          <p:cNvPr id="3" name="TextBox 2">
            <a:extLst>
              <a:ext uri="{FF2B5EF4-FFF2-40B4-BE49-F238E27FC236}">
                <a16:creationId xmlns:a16="http://schemas.microsoft.com/office/drawing/2014/main" id="{E86E949A-B1A7-E8DC-0899-8B5A106FE008}"/>
              </a:ext>
            </a:extLst>
          </p:cNvPr>
          <p:cNvSpPr txBox="1"/>
          <p:nvPr/>
        </p:nvSpPr>
        <p:spPr>
          <a:xfrm>
            <a:off x="994450" y="1713145"/>
            <a:ext cx="10273724" cy="4001095"/>
          </a:xfrm>
          <a:prstGeom prst="rect">
            <a:avLst/>
          </a:prstGeom>
          <a:noFill/>
        </p:spPr>
        <p:txBody>
          <a:bodyPr wrap="square">
            <a:spAutoFit/>
          </a:bodyPr>
          <a:lstStyle/>
          <a:p>
            <a:pPr marL="339725" algn="just">
              <a:spcBef>
                <a:spcPts val="2400"/>
              </a:spcBef>
            </a:pPr>
            <a:r>
              <a:rPr lang="vi-VN" sz="3200" i="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 cứ:</a:t>
            </a:r>
            <a:r>
              <a:rPr lang="vi-VN"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văn số 5252/CTQNA-TTHT ngày 18/06/2024 của Cục thuế tỉnh Quảng Nam về việc thời điểm lập hóa đơn và xác nhận doanh thu xuất khẩu.</a:t>
            </a:r>
          </a:p>
          <a:p>
            <a:pPr marL="339725" algn="just">
              <a:spcBef>
                <a:spcPts val="2400"/>
              </a:spcBef>
            </a:pPr>
            <a:r>
              <a:rPr lang="vi-VN" sz="3200" u="sng" dirty="0">
                <a:solidFill>
                  <a:schemeClr val="accent1"/>
                </a:solidFill>
                <a:latin typeface="Times New Roman" panose="02020603050405020304" pitchFamily="18" charset="0"/>
                <a:cs typeface="Times New Roman" panose="02020603050405020304" pitchFamily="18" charset="0"/>
              </a:rPr>
              <a:t>Link đính kèm:</a:t>
            </a:r>
          </a:p>
          <a:p>
            <a:pPr marL="339725">
              <a:spcBef>
                <a:spcPts val="600"/>
              </a:spcBef>
            </a:pPr>
            <a:r>
              <a:rPr lang="vi-VN" sz="3200" u="sng" dirty="0">
                <a:solidFill>
                  <a:srgbClr val="FF9900"/>
                </a:solidFill>
                <a:latin typeface="Times New Roman" panose="02020603050405020304" pitchFamily="18" charset="0"/>
                <a:cs typeface="Times New Roman" panose="02020603050405020304" pitchFamily="18" charset="0"/>
                <a:hlinkClick r:id="rId3"/>
              </a:rPr>
              <a:t>https://drive.google.com/file/d/1Io1juyaqekLIZvRv9wws8Wg-58ZxS8ZE/view?usp=sharing</a:t>
            </a:r>
            <a:endParaRPr lang="vi-VN" sz="3200" u="sng" dirty="0">
              <a:solidFill>
                <a:srgbClr val="FF9900"/>
              </a:solidFill>
              <a:latin typeface="Times New Roman" panose="02020603050405020304" pitchFamily="18" charset="0"/>
              <a:cs typeface="Times New Roman" panose="02020603050405020304" pitchFamily="18" charset="0"/>
            </a:endParaRPr>
          </a:p>
          <a:p>
            <a:pPr marL="339725">
              <a:spcBef>
                <a:spcPts val="600"/>
              </a:spcBef>
            </a:pPr>
            <a:endParaRPr lang="vi-VN" sz="3200" u="sng" dirty="0">
              <a:solidFill>
                <a:srgbClr val="FF99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73164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7" name="Tiêu đề 12">
            <a:extLst>
              <a:ext uri="{FF2B5EF4-FFF2-40B4-BE49-F238E27FC236}">
                <a16:creationId xmlns:a16="http://schemas.microsoft.com/office/drawing/2014/main" id="{B87C4B84-8C1C-64F9-CBB3-5190342691DC}"/>
              </a:ext>
            </a:extLst>
          </p:cNvPr>
          <p:cNvSpPr txBox="1">
            <a:spLocks/>
          </p:cNvSpPr>
          <p:nvPr/>
        </p:nvSpPr>
        <p:spPr>
          <a:xfrm>
            <a:off x="1044567" y="346026"/>
            <a:ext cx="10697510" cy="1083613"/>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6</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Ưu đãi thuế TNDN đối với trường hợp chuyển đổi chủ sở hữu </a:t>
            </a:r>
          </a:p>
        </p:txBody>
      </p:sp>
      <p:sp>
        <p:nvSpPr>
          <p:cNvPr id="3" name="TextBox 2">
            <a:extLst>
              <a:ext uri="{FF2B5EF4-FFF2-40B4-BE49-F238E27FC236}">
                <a16:creationId xmlns:a16="http://schemas.microsoft.com/office/drawing/2014/main" id="{35B296DF-AB3A-5ED7-C736-1B68209E2A13}"/>
              </a:ext>
            </a:extLst>
          </p:cNvPr>
          <p:cNvSpPr txBox="1"/>
          <p:nvPr/>
        </p:nvSpPr>
        <p:spPr>
          <a:xfrm>
            <a:off x="1251302" y="1814090"/>
            <a:ext cx="10117834" cy="2369880"/>
          </a:xfrm>
          <a:prstGeom prst="rect">
            <a:avLst/>
          </a:prstGeom>
          <a:noFill/>
        </p:spPr>
        <p:txBody>
          <a:bodyPr wrap="square">
            <a:spAutoFit/>
          </a:bodyPr>
          <a:lstStyle/>
          <a:p>
            <a:pPr marL="339725" algn="just">
              <a:spcBef>
                <a:spcPts val="2400"/>
              </a:spcBef>
            </a:pP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Ngày 24 tháng 06 năm 2024, Tổng cục thuế ban hành Công văn số 2678/TCT-CS về ưu </a:t>
            </a:r>
            <a:r>
              <a:rPr lang="vi-VN" sz="3200" dirty="0">
                <a:solidFill>
                  <a:srgbClr val="000000"/>
                </a:solidFill>
                <a:latin typeface="Times New Roman" panose="02020603050405020304" pitchFamily="18" charset="0"/>
                <a:cs typeface="Times New Roman" panose="02020603050405020304" pitchFamily="18" charset="0"/>
              </a:rPr>
              <a:t>đãi thuế TNDN đối với trường hợp chuyển đổi chủ sở hữu.</a:t>
            </a:r>
          </a:p>
          <a:p>
            <a:pPr marL="339725" algn="just">
              <a:spcBef>
                <a:spcPts val="2400"/>
              </a:spcBef>
            </a:pPr>
            <a:r>
              <a:rPr lang="vi-VN"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Theo đó:</a:t>
            </a:r>
            <a:endParaRPr lang="vi-VN" sz="1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60375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7" name="Tiêu đề 12">
            <a:extLst>
              <a:ext uri="{FF2B5EF4-FFF2-40B4-BE49-F238E27FC236}">
                <a16:creationId xmlns:a16="http://schemas.microsoft.com/office/drawing/2014/main" id="{B87C4B84-8C1C-64F9-CBB3-5190342691DC}"/>
              </a:ext>
            </a:extLst>
          </p:cNvPr>
          <p:cNvSpPr txBox="1">
            <a:spLocks/>
          </p:cNvSpPr>
          <p:nvPr/>
        </p:nvSpPr>
        <p:spPr>
          <a:xfrm>
            <a:off x="1044567" y="346026"/>
            <a:ext cx="10697510" cy="1083613"/>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6</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Ưu đãi thuế TNDN đối với trường hợp chuyển đổi chủ sở hữu (tt)</a:t>
            </a:r>
          </a:p>
        </p:txBody>
      </p:sp>
      <p:sp>
        <p:nvSpPr>
          <p:cNvPr id="3" name="TextBox 2">
            <a:extLst>
              <a:ext uri="{FF2B5EF4-FFF2-40B4-BE49-F238E27FC236}">
                <a16:creationId xmlns:a16="http://schemas.microsoft.com/office/drawing/2014/main" id="{35B296DF-AB3A-5ED7-C736-1B68209E2A13}"/>
              </a:ext>
            </a:extLst>
          </p:cNvPr>
          <p:cNvSpPr txBox="1"/>
          <p:nvPr/>
        </p:nvSpPr>
        <p:spPr>
          <a:xfrm>
            <a:off x="1251302" y="1814090"/>
            <a:ext cx="10117834" cy="2554545"/>
          </a:xfrm>
          <a:prstGeom prst="rect">
            <a:avLst/>
          </a:prstGeom>
          <a:noFill/>
        </p:spPr>
        <p:txBody>
          <a:bodyPr wrap="square">
            <a:spAutoFit/>
          </a:bodyPr>
          <a:lstStyle/>
          <a:p>
            <a:pPr algn="just"/>
            <a:r>
              <a:rPr lang="vi-VN" sz="3200" b="0" i="0" dirty="0">
                <a:solidFill>
                  <a:srgbClr val="000000"/>
                </a:solidFill>
                <a:effectLst/>
                <a:latin typeface="Times New Roman" panose="02020603050405020304" pitchFamily="18" charset="0"/>
                <a:cs typeface="Times New Roman" panose="02020603050405020304" pitchFamily="18" charset="0"/>
              </a:rPr>
              <a:t>Trường hợp doanh nghiệp có dự án đầu tư từ việc chuyển đổi sở hữu được </a:t>
            </a:r>
            <a:r>
              <a:rPr lang="vi-VN" sz="3200" b="1" i="0" u="sng" dirty="0">
                <a:effectLst/>
                <a:latin typeface="Times New Roman" panose="02020603050405020304" pitchFamily="18" charset="0"/>
                <a:cs typeface="Times New Roman" panose="02020603050405020304" pitchFamily="18" charset="0"/>
              </a:rPr>
              <a:t>kế thừa các ưu đãi về thuế TNDN của dự án đầu tư trước khi chuyển đổi trong thời gian còn lại </a:t>
            </a:r>
            <a:r>
              <a:rPr lang="vi-VN" sz="3200" b="0" i="0" dirty="0">
                <a:solidFill>
                  <a:srgbClr val="000000"/>
                </a:solidFill>
                <a:effectLst/>
                <a:latin typeface="Times New Roman" panose="02020603050405020304" pitchFamily="18" charset="0"/>
                <a:cs typeface="Times New Roman" panose="02020603050405020304" pitchFamily="18" charset="0"/>
              </a:rPr>
              <a:t>nếu tiếp tục đáp ứng các điều kiện ưu đãi thuế thu nhập doanh nghiệp.</a:t>
            </a:r>
            <a:endParaRPr lang="vi-V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23540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7" name="Tiêu đề 12">
            <a:extLst>
              <a:ext uri="{FF2B5EF4-FFF2-40B4-BE49-F238E27FC236}">
                <a16:creationId xmlns:a16="http://schemas.microsoft.com/office/drawing/2014/main" id="{B87C4B84-8C1C-64F9-CBB3-5190342691DC}"/>
              </a:ext>
            </a:extLst>
          </p:cNvPr>
          <p:cNvSpPr txBox="1">
            <a:spLocks/>
          </p:cNvSpPr>
          <p:nvPr/>
        </p:nvSpPr>
        <p:spPr>
          <a:xfrm>
            <a:off x="1079291" y="164656"/>
            <a:ext cx="10697510" cy="1083613"/>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6</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Ưu đãi thuế TNDN đối với trường hợp chuyển đổi chủ sở hữu (tt)</a:t>
            </a:r>
          </a:p>
        </p:txBody>
      </p:sp>
      <p:sp>
        <p:nvSpPr>
          <p:cNvPr id="8" name="TextBox 7">
            <a:extLst>
              <a:ext uri="{FF2B5EF4-FFF2-40B4-BE49-F238E27FC236}">
                <a16:creationId xmlns:a16="http://schemas.microsoft.com/office/drawing/2014/main" id="{74A922B8-5CBA-DE7B-03A1-008D30B21952}"/>
              </a:ext>
            </a:extLst>
          </p:cNvPr>
          <p:cNvSpPr txBox="1"/>
          <p:nvPr/>
        </p:nvSpPr>
        <p:spPr>
          <a:xfrm>
            <a:off x="913329" y="1463161"/>
            <a:ext cx="10273724" cy="4339650"/>
          </a:xfrm>
          <a:prstGeom prst="rect">
            <a:avLst/>
          </a:prstGeom>
          <a:noFill/>
        </p:spPr>
        <p:txBody>
          <a:bodyPr wrap="square">
            <a:spAutoFit/>
          </a:bodyPr>
          <a:lstStyle/>
          <a:p>
            <a:pPr marL="339725" algn="just">
              <a:spcBef>
                <a:spcPts val="2400"/>
              </a:spcBef>
            </a:pPr>
            <a:r>
              <a:rPr lang="vi-VN" sz="3200" i="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 cứ:</a:t>
            </a:r>
            <a:r>
              <a:rPr lang="vi-VN"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văn số 2678/TCT-CS ngày 24/06/2024 của Tổng cục thuế về việc ưu đãi thuế TNDN.</a:t>
            </a:r>
            <a:endParaRPr lang="vi-VN" sz="1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39725" algn="just">
              <a:spcBef>
                <a:spcPts val="1200"/>
              </a:spcBef>
            </a:pPr>
            <a:r>
              <a:rPr lang="vi-VN" sz="3200" u="sng" dirty="0">
                <a:solidFill>
                  <a:schemeClr val="accent1"/>
                </a:solidFill>
                <a:latin typeface="Times New Roman" panose="02020603050405020304" pitchFamily="18" charset="0"/>
                <a:cs typeface="Times New Roman" panose="02020603050405020304" pitchFamily="18" charset="0"/>
              </a:rPr>
              <a:t>Link đính kèm:</a:t>
            </a:r>
          </a:p>
          <a:p>
            <a:pPr marL="339725">
              <a:spcBef>
                <a:spcPts val="600"/>
              </a:spcBef>
            </a:pPr>
            <a:r>
              <a:rPr lang="vi-VN" sz="3200" u="sng" dirty="0">
                <a:solidFill>
                  <a:srgbClr val="FF9900"/>
                </a:solidFill>
                <a:latin typeface="Times New Roman" panose="02020603050405020304" pitchFamily="18" charset="0"/>
                <a:cs typeface="Times New Roman" panose="02020603050405020304" pitchFamily="18" charset="0"/>
                <a:hlinkClick r:id="rId3"/>
              </a:rPr>
              <a:t>https://docs.google.com/document/d/1xNFrHi55OCgMhlSTYGtDqbvA-apJZXqi/edit?usp=sharing&amp;ouid=108731492480759209454&amp;rtpof=true&amp;sd=true</a:t>
            </a:r>
            <a:endParaRPr lang="vi-VN" sz="3200" u="sng" dirty="0">
              <a:solidFill>
                <a:srgbClr val="FF9900"/>
              </a:solidFill>
              <a:latin typeface="Times New Roman" panose="02020603050405020304" pitchFamily="18" charset="0"/>
              <a:cs typeface="Times New Roman" panose="02020603050405020304" pitchFamily="18" charset="0"/>
            </a:endParaRPr>
          </a:p>
          <a:p>
            <a:pPr marL="339725">
              <a:spcBef>
                <a:spcPts val="600"/>
              </a:spcBef>
            </a:pPr>
            <a:endParaRPr lang="vi-VN" sz="3200" u="sng" dirty="0">
              <a:solidFill>
                <a:srgbClr val="FF99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3638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100293" y="476540"/>
            <a:ext cx="10503842" cy="1083613"/>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1:</a:t>
            </a:r>
            <a:r>
              <a:rPr lang="en-US" sz="32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Quy định mức lương tối thiểu đối với người lao động làm việc theo hợp đồng lao động </a:t>
            </a:r>
          </a:p>
        </p:txBody>
      </p:sp>
      <p:sp>
        <p:nvSpPr>
          <p:cNvPr id="2" name="Footer Placeholder 4">
            <a:extLst>
              <a:ext uri="{FF2B5EF4-FFF2-40B4-BE49-F238E27FC236}">
                <a16:creationId xmlns:a16="http://schemas.microsoft.com/office/drawing/2014/main" id="{88F35C56-BC21-E7AB-F259-EC3924668D95}"/>
              </a:ext>
            </a:extLst>
          </p:cNvPr>
          <p:cNvSpPr>
            <a:spLocks noGrp="1"/>
          </p:cNvSpPr>
          <p:nvPr>
            <p:ph type="ftr" sz="quarter" idx="11"/>
          </p:nvPr>
        </p:nvSpPr>
        <p:spPr>
          <a:xfrm>
            <a:off x="5111129" y="6313118"/>
            <a:ext cx="6297612" cy="449676"/>
          </a:xfrm>
        </p:spPr>
        <p:txBody>
          <a:bodyPr/>
          <a:lstStyle/>
          <a:p>
            <a:pPr algn="r"/>
            <a:r>
              <a:rPr lang="en-US" sz="1400" dirty="0">
                <a:solidFill>
                  <a:srgbClr val="0070C0"/>
                </a:solidFill>
              </a:rPr>
              <a:t>NEWS</a:t>
            </a:r>
            <a:r>
              <a:rPr lang="vi-VN" sz="1400" dirty="0">
                <a:solidFill>
                  <a:srgbClr val="0070C0"/>
                </a:solidFill>
              </a:rPr>
              <a:t>_</a:t>
            </a:r>
            <a:r>
              <a:rPr lang="vi-VN" sz="1400" dirty="0">
                <a:solidFill>
                  <a:srgbClr val="0070C0"/>
                </a:solidFill>
                <a:latin typeface="Century Gothic (Body)"/>
              </a:rPr>
              <a:t>June</a:t>
            </a:r>
            <a:r>
              <a:rPr lang="en-US" sz="1400" dirty="0">
                <a:solidFill>
                  <a:srgbClr val="0070C0"/>
                </a:solidFill>
              </a:rPr>
              <a:t>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
        <p:nvSpPr>
          <p:cNvPr id="4" name="TextBox 3">
            <a:extLst>
              <a:ext uri="{FF2B5EF4-FFF2-40B4-BE49-F238E27FC236}">
                <a16:creationId xmlns:a16="http://schemas.microsoft.com/office/drawing/2014/main" id="{2360E856-B451-3E8A-1E47-2BA09B78C0C2}"/>
              </a:ext>
            </a:extLst>
          </p:cNvPr>
          <p:cNvSpPr txBox="1"/>
          <p:nvPr/>
        </p:nvSpPr>
        <p:spPr>
          <a:xfrm>
            <a:off x="904899" y="1988416"/>
            <a:ext cx="10299395" cy="2369880"/>
          </a:xfrm>
          <a:prstGeom prst="rect">
            <a:avLst/>
          </a:prstGeom>
          <a:noFill/>
        </p:spPr>
        <p:txBody>
          <a:bodyPr wrap="square">
            <a:spAutoFit/>
          </a:bodyPr>
          <a:lstStyle/>
          <a:p>
            <a:pPr marL="339725" algn="just">
              <a:spcBef>
                <a:spcPts val="2400"/>
              </a:spcBef>
            </a:pP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Ngày 30 tháng 06 năm 2024, Chính phủ ban hành Nghị Định 74/2024/NĐ-CP quy định về mức lương tối thiểu đối với người lao động làm việc theo hợp đồng lao động. \</a:t>
            </a:r>
          </a:p>
          <a:p>
            <a:pPr marL="339725" algn="just">
              <a:spcBef>
                <a:spcPts val="2400"/>
              </a:spcBef>
            </a:pP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 đó:</a:t>
            </a:r>
          </a:p>
        </p:txBody>
      </p:sp>
    </p:spTree>
    <p:extLst>
      <p:ext uri="{BB962C8B-B14F-4D97-AF65-F5344CB8AC3E}">
        <p14:creationId xmlns:p14="http://schemas.microsoft.com/office/powerpoint/2010/main" val="3503793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TextBox 5">
            <a:extLst>
              <a:ext uri="{FF2B5EF4-FFF2-40B4-BE49-F238E27FC236}">
                <a16:creationId xmlns:a16="http://schemas.microsoft.com/office/drawing/2014/main" id="{5E63BD44-5E06-F8E9-C04A-D5B56211CFEE}"/>
              </a:ext>
            </a:extLst>
          </p:cNvPr>
          <p:cNvSpPr txBox="1"/>
          <p:nvPr/>
        </p:nvSpPr>
        <p:spPr>
          <a:xfrm>
            <a:off x="1314423" y="1260856"/>
            <a:ext cx="10278137" cy="5047536"/>
          </a:xfrm>
          <a:prstGeom prst="rect">
            <a:avLst/>
          </a:prstGeom>
          <a:noFill/>
        </p:spPr>
        <p:txBody>
          <a:bodyPr wrap="square">
            <a:spAutoFit/>
          </a:bodyPr>
          <a:lstStyle/>
          <a:p>
            <a:pPr marL="231775" algn="just">
              <a:spcBef>
                <a:spcPts val="600"/>
              </a:spcBef>
            </a:pPr>
            <a:r>
              <a:rPr lang="vi-VN" sz="2700" b="1" dirty="0">
                <a:latin typeface="Times New Roman" panose="02020603050405020304" pitchFamily="18" charset="0"/>
                <a:ea typeface="Times New Roman" panose="02020603050405020304" pitchFamily="18" charset="0"/>
              </a:rPr>
              <a:t>Đối tượng áp dụng</a:t>
            </a:r>
          </a:p>
          <a:p>
            <a:pPr marL="231775" algn="just">
              <a:spcBef>
                <a:spcPts val="600"/>
              </a:spcBef>
            </a:pPr>
            <a:r>
              <a:rPr lang="vi-VN" sz="2700" dirty="0">
                <a:latin typeface="Times New Roman" panose="02020603050405020304" pitchFamily="18" charset="0"/>
                <a:ea typeface="Times New Roman" panose="02020603050405020304" pitchFamily="18" charset="0"/>
              </a:rPr>
              <a:t>1. Người lao động làm việc theo hợp đồng lao động theo quy định của Bộ luật Lao động.</a:t>
            </a:r>
          </a:p>
          <a:p>
            <a:pPr marL="231775" algn="just">
              <a:spcBef>
                <a:spcPts val="600"/>
              </a:spcBef>
            </a:pPr>
            <a:r>
              <a:rPr lang="vi-VN" sz="2700" dirty="0">
                <a:latin typeface="Times New Roman" panose="02020603050405020304" pitchFamily="18" charset="0"/>
                <a:ea typeface="Times New Roman" panose="02020603050405020304" pitchFamily="18" charset="0"/>
              </a:rPr>
              <a:t>2. Người sử dụng lao động theo quy định của Bộ luật Lao động:</a:t>
            </a:r>
          </a:p>
          <a:p>
            <a:pPr marL="688975" indent="-457200" algn="just">
              <a:spcBef>
                <a:spcPts val="600"/>
              </a:spcBef>
              <a:buFont typeface="+mj-lt"/>
              <a:buAutoNum type="alphaLcParenR"/>
            </a:pPr>
            <a:r>
              <a:rPr lang="vi-VN" sz="2700" dirty="0">
                <a:latin typeface="Times New Roman" panose="02020603050405020304" pitchFamily="18" charset="0"/>
                <a:ea typeface="Times New Roman" panose="02020603050405020304" pitchFamily="18" charset="0"/>
              </a:rPr>
              <a:t>Doanh nghiệp theo quy định của Luật Doanh nghiệp.</a:t>
            </a:r>
          </a:p>
          <a:p>
            <a:pPr marL="688975" indent="-457200" algn="just">
              <a:spcBef>
                <a:spcPts val="600"/>
              </a:spcBef>
              <a:buFont typeface="+mj-lt"/>
              <a:buAutoNum type="alphaLcParenR"/>
            </a:pPr>
            <a:r>
              <a:rPr lang="vi-VN" sz="2700" dirty="0">
                <a:latin typeface="Times New Roman" panose="02020603050405020304" pitchFamily="18" charset="0"/>
                <a:ea typeface="Times New Roman" panose="02020603050405020304" pitchFamily="18" charset="0"/>
              </a:rPr>
              <a:t>Cơ quan, tổ chức, hợp tác xã, hộ gia đình, cá nhân có thuê mướn, sử dụng người lao động làm việc cho mình theo thỏa thuận; trường hợp người sử dụng lao động là cá nhân thì phải có năng lực hành vi dân sự đầy đủ.</a:t>
            </a:r>
          </a:p>
          <a:p>
            <a:pPr marL="231775" algn="just">
              <a:spcBef>
                <a:spcPts val="600"/>
              </a:spcBef>
            </a:pPr>
            <a:r>
              <a:rPr lang="vi-VN" sz="2700" dirty="0">
                <a:latin typeface="Times New Roman" panose="02020603050405020304" pitchFamily="18" charset="0"/>
                <a:ea typeface="Times New Roman" panose="02020603050405020304" pitchFamily="18" charset="0"/>
              </a:rPr>
              <a:t>3. Các cơ quan, tổ chức, cá nhân khác có liên quan đến việc thực hiện mức lương tối thiểu quy định tại Nghị định này.</a:t>
            </a:r>
          </a:p>
        </p:txBody>
      </p:sp>
      <p:sp>
        <p:nvSpPr>
          <p:cNvPr id="8" name="Tiêu đề 12">
            <a:extLst>
              <a:ext uri="{FF2B5EF4-FFF2-40B4-BE49-F238E27FC236}">
                <a16:creationId xmlns:a16="http://schemas.microsoft.com/office/drawing/2014/main" id="{4FC08806-1E25-A3AF-0E32-2C5615ED0F95}"/>
              </a:ext>
            </a:extLst>
          </p:cNvPr>
          <p:cNvSpPr txBox="1">
            <a:spLocks/>
          </p:cNvSpPr>
          <p:nvPr/>
        </p:nvSpPr>
        <p:spPr>
          <a:xfrm>
            <a:off x="1088718" y="187173"/>
            <a:ext cx="10503842" cy="1083613"/>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1:</a:t>
            </a:r>
            <a:r>
              <a:rPr lang="en-US" sz="32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Quy định mức lương tối thiểu đối với người lao động làm việc theo hợp đồng lao động (tt)</a:t>
            </a:r>
          </a:p>
        </p:txBody>
      </p:sp>
      <p:sp>
        <p:nvSpPr>
          <p:cNvPr id="2" name="Footer Placeholder 4">
            <a:extLst>
              <a:ext uri="{FF2B5EF4-FFF2-40B4-BE49-F238E27FC236}">
                <a16:creationId xmlns:a16="http://schemas.microsoft.com/office/drawing/2014/main" id="{88F35C56-BC21-E7AB-F259-EC3924668D95}"/>
              </a:ext>
            </a:extLst>
          </p:cNvPr>
          <p:cNvSpPr>
            <a:spLocks noGrp="1"/>
          </p:cNvSpPr>
          <p:nvPr>
            <p:ph type="ftr" sz="quarter" idx="11"/>
          </p:nvPr>
        </p:nvSpPr>
        <p:spPr>
          <a:xfrm>
            <a:off x="5111129" y="6313118"/>
            <a:ext cx="6297612" cy="449676"/>
          </a:xfrm>
        </p:spPr>
        <p:txBody>
          <a:bodyPr/>
          <a:lstStyle/>
          <a:p>
            <a:pPr algn="r"/>
            <a:r>
              <a:rPr lang="en-US" sz="1400" dirty="0">
                <a:solidFill>
                  <a:srgbClr val="0070C0"/>
                </a:solidFill>
              </a:rPr>
              <a:t>NEWS</a:t>
            </a:r>
            <a:r>
              <a:rPr lang="vi-VN" sz="1400" dirty="0">
                <a:solidFill>
                  <a:srgbClr val="0070C0"/>
                </a:solidFill>
              </a:rPr>
              <a:t>_</a:t>
            </a:r>
            <a:r>
              <a:rPr lang="vi-VN" sz="1400" dirty="0">
                <a:solidFill>
                  <a:srgbClr val="0070C0"/>
                </a:solidFill>
                <a:latin typeface="Century Gothic (Body)"/>
              </a:rPr>
              <a:t>June</a:t>
            </a:r>
            <a:r>
              <a:rPr lang="en-US" sz="1400" dirty="0">
                <a:solidFill>
                  <a:srgbClr val="0070C0"/>
                </a:solidFill>
              </a:rPr>
              <a:t>_2024 </a:t>
            </a:r>
          </a:p>
          <a:p>
            <a:pPr algn="r"/>
            <a:r>
              <a:rPr lang="vi-VN" sz="1400" dirty="0">
                <a:solidFill>
                  <a:srgbClr val="0070C0"/>
                </a:solidFill>
              </a:rPr>
              <a:t>	</a:t>
            </a:r>
            <a:r>
              <a:rPr lang="pl-PL" sz="1400" dirty="0">
                <a:solidFill>
                  <a:srgbClr val="0070C0"/>
                </a:solidFill>
              </a:rPr>
              <a:t>www.vtac.com.vn</a:t>
            </a:r>
            <a:endParaRPr lang="en-US" sz="1400" dirty="0">
              <a:solidFill>
                <a:srgbClr val="0070C0"/>
              </a:solidFill>
            </a:endParaRPr>
          </a:p>
        </p:txBody>
      </p:sp>
    </p:spTree>
    <p:extLst>
      <p:ext uri="{BB962C8B-B14F-4D97-AF65-F5344CB8AC3E}">
        <p14:creationId xmlns:p14="http://schemas.microsoft.com/office/powerpoint/2010/main" val="3692549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8" name="TextBox 7">
            <a:extLst>
              <a:ext uri="{FF2B5EF4-FFF2-40B4-BE49-F238E27FC236}">
                <a16:creationId xmlns:a16="http://schemas.microsoft.com/office/drawing/2014/main" id="{B30743BC-A978-B9E8-7B82-913DD4811FAE}"/>
              </a:ext>
            </a:extLst>
          </p:cNvPr>
          <p:cNvSpPr txBox="1"/>
          <p:nvPr/>
        </p:nvSpPr>
        <p:spPr>
          <a:xfrm>
            <a:off x="1699546" y="1495910"/>
            <a:ext cx="4108628" cy="584775"/>
          </a:xfrm>
          <a:prstGeom prst="rect">
            <a:avLst/>
          </a:prstGeom>
          <a:noFill/>
        </p:spPr>
        <p:txBody>
          <a:bodyPr wrap="square" rtlCol="0">
            <a:spAutoFit/>
          </a:bodyPr>
          <a:lstStyle/>
          <a:p>
            <a:r>
              <a:rPr lang="vi-VN" sz="3200" b="1" u="sng" dirty="0">
                <a:latin typeface="Times New Roman" panose="02020603050405020304" pitchFamily="18" charset="0"/>
                <a:cs typeface="Times New Roman" panose="02020603050405020304" pitchFamily="18" charset="0"/>
              </a:rPr>
              <a:t>Mức lương tối thiểu</a:t>
            </a:r>
          </a:p>
        </p:txBody>
      </p:sp>
      <p:graphicFrame>
        <p:nvGraphicFramePr>
          <p:cNvPr id="9" name="Table 9">
            <a:extLst>
              <a:ext uri="{FF2B5EF4-FFF2-40B4-BE49-F238E27FC236}">
                <a16:creationId xmlns:a16="http://schemas.microsoft.com/office/drawing/2014/main" id="{DEA378CC-F776-A6F1-293A-C6D77C83C83C}"/>
              </a:ext>
            </a:extLst>
          </p:cNvPr>
          <p:cNvGraphicFramePr>
            <a:graphicFrameLocks noGrp="1"/>
          </p:cNvGraphicFramePr>
          <p:nvPr>
            <p:extLst>
              <p:ext uri="{D42A27DB-BD31-4B8C-83A1-F6EECF244321}">
                <p14:modId xmlns:p14="http://schemas.microsoft.com/office/powerpoint/2010/main" val="216339019"/>
              </p:ext>
            </p:extLst>
          </p:nvPr>
        </p:nvGraphicFramePr>
        <p:xfrm>
          <a:off x="1818640" y="2305810"/>
          <a:ext cx="9845041" cy="3005547"/>
        </p:xfrm>
        <a:graphic>
          <a:graphicData uri="http://schemas.openxmlformats.org/drawingml/2006/table">
            <a:tbl>
              <a:tblPr firstRow="1" bandRow="1">
                <a:tableStyleId>{5C22544A-7EE6-4342-B048-85BDC9FD1C3A}</a:tableStyleId>
              </a:tblPr>
              <a:tblGrid>
                <a:gridCol w="1956702">
                  <a:extLst>
                    <a:ext uri="{9D8B030D-6E8A-4147-A177-3AD203B41FA5}">
                      <a16:colId xmlns:a16="http://schemas.microsoft.com/office/drawing/2014/main" val="1906695237"/>
                    </a:ext>
                  </a:extLst>
                </a:gridCol>
                <a:gridCol w="4261218">
                  <a:extLst>
                    <a:ext uri="{9D8B030D-6E8A-4147-A177-3AD203B41FA5}">
                      <a16:colId xmlns:a16="http://schemas.microsoft.com/office/drawing/2014/main" val="1743941971"/>
                    </a:ext>
                  </a:extLst>
                </a:gridCol>
                <a:gridCol w="3627121">
                  <a:extLst>
                    <a:ext uri="{9D8B030D-6E8A-4147-A177-3AD203B41FA5}">
                      <a16:colId xmlns:a16="http://schemas.microsoft.com/office/drawing/2014/main" val="3402016796"/>
                    </a:ext>
                  </a:extLst>
                </a:gridCol>
              </a:tblGrid>
              <a:tr h="872812">
                <a:tc>
                  <a:txBody>
                    <a:bodyPr/>
                    <a:lstStyle/>
                    <a:p>
                      <a:r>
                        <a:rPr lang="vi-VN" sz="2400" dirty="0"/>
                        <a:t>Vùng</a:t>
                      </a:r>
                    </a:p>
                  </a:txBody>
                  <a:tcPr/>
                </a:tc>
                <a:tc>
                  <a:txBody>
                    <a:bodyPr/>
                    <a:lstStyle/>
                    <a:p>
                      <a:r>
                        <a:rPr lang="vi-VN" sz="2400" dirty="0"/>
                        <a:t>Mức lương tối thiểu tháng (Đơn vị: đồng/ tháng)</a:t>
                      </a:r>
                    </a:p>
                  </a:txBody>
                  <a:tcPr/>
                </a:tc>
                <a:tc>
                  <a:txBody>
                    <a:bodyPr/>
                    <a:lstStyle/>
                    <a:p>
                      <a:r>
                        <a:rPr lang="vi-VN" sz="2400" dirty="0"/>
                        <a:t>Mức lương tối thiểu giờ (Đơn vị: đồng/giờ)</a:t>
                      </a:r>
                    </a:p>
                  </a:txBody>
                  <a:tcPr/>
                </a:tc>
                <a:extLst>
                  <a:ext uri="{0D108BD9-81ED-4DB2-BD59-A6C34878D82A}">
                    <a16:rowId xmlns:a16="http://schemas.microsoft.com/office/drawing/2014/main" val="617861687"/>
                  </a:ext>
                </a:extLst>
              </a:tr>
              <a:tr h="505677">
                <a:tc>
                  <a:txBody>
                    <a:bodyPr/>
                    <a:lstStyle/>
                    <a:p>
                      <a:r>
                        <a:rPr lang="vi-VN" sz="2400" dirty="0"/>
                        <a:t>Vùng I</a:t>
                      </a:r>
                    </a:p>
                  </a:txBody>
                  <a:tcPr/>
                </a:tc>
                <a:tc>
                  <a:txBody>
                    <a:bodyPr/>
                    <a:lstStyle/>
                    <a:p>
                      <a:pPr algn="ctr"/>
                      <a:r>
                        <a:rPr lang="vi-VN" sz="2400" dirty="0"/>
                        <a:t>4.960.000</a:t>
                      </a:r>
                    </a:p>
                  </a:txBody>
                  <a:tcPr/>
                </a:tc>
                <a:tc>
                  <a:txBody>
                    <a:bodyPr/>
                    <a:lstStyle/>
                    <a:p>
                      <a:pPr algn="ctr"/>
                      <a:r>
                        <a:rPr lang="vi-VN" sz="2400" dirty="0"/>
                        <a:t>23.800</a:t>
                      </a:r>
                    </a:p>
                  </a:txBody>
                  <a:tcPr/>
                </a:tc>
                <a:extLst>
                  <a:ext uri="{0D108BD9-81ED-4DB2-BD59-A6C34878D82A}">
                    <a16:rowId xmlns:a16="http://schemas.microsoft.com/office/drawing/2014/main" val="121909835"/>
                  </a:ext>
                </a:extLst>
              </a:tr>
              <a:tr h="505677">
                <a:tc>
                  <a:txBody>
                    <a:bodyPr/>
                    <a:lstStyle/>
                    <a:p>
                      <a:r>
                        <a:rPr lang="vi-VN" sz="2400" dirty="0"/>
                        <a:t>Vùng II</a:t>
                      </a:r>
                    </a:p>
                  </a:txBody>
                  <a:tcPr/>
                </a:tc>
                <a:tc>
                  <a:txBody>
                    <a:bodyPr/>
                    <a:lstStyle/>
                    <a:p>
                      <a:pPr algn="ctr"/>
                      <a:r>
                        <a:rPr lang="vi-VN" sz="2400" dirty="0"/>
                        <a:t>4.410.000</a:t>
                      </a:r>
                    </a:p>
                  </a:txBody>
                  <a:tcPr/>
                </a:tc>
                <a:tc>
                  <a:txBody>
                    <a:bodyPr/>
                    <a:lstStyle/>
                    <a:p>
                      <a:pPr algn="ctr"/>
                      <a:r>
                        <a:rPr lang="vi-VN" sz="2400" dirty="0"/>
                        <a:t>21.200</a:t>
                      </a:r>
                    </a:p>
                  </a:txBody>
                  <a:tcPr/>
                </a:tc>
                <a:extLst>
                  <a:ext uri="{0D108BD9-81ED-4DB2-BD59-A6C34878D82A}">
                    <a16:rowId xmlns:a16="http://schemas.microsoft.com/office/drawing/2014/main" val="2710720163"/>
                  </a:ext>
                </a:extLst>
              </a:tr>
              <a:tr h="615704">
                <a:tc>
                  <a:txBody>
                    <a:bodyPr/>
                    <a:lstStyle/>
                    <a:p>
                      <a:r>
                        <a:rPr lang="vi-VN" sz="2400" dirty="0"/>
                        <a:t>Vùng III</a:t>
                      </a:r>
                    </a:p>
                  </a:txBody>
                  <a:tcPr/>
                </a:tc>
                <a:tc>
                  <a:txBody>
                    <a:bodyPr/>
                    <a:lstStyle/>
                    <a:p>
                      <a:pPr algn="ctr"/>
                      <a:r>
                        <a:rPr lang="vi-VN" sz="2400" dirty="0"/>
                        <a:t>3.860.000</a:t>
                      </a:r>
                    </a:p>
                  </a:txBody>
                  <a:tcPr/>
                </a:tc>
                <a:tc>
                  <a:txBody>
                    <a:bodyPr/>
                    <a:lstStyle/>
                    <a:p>
                      <a:pPr algn="ctr"/>
                      <a:r>
                        <a:rPr lang="vi-VN" sz="2400" dirty="0"/>
                        <a:t>18.600</a:t>
                      </a:r>
                    </a:p>
                  </a:txBody>
                  <a:tcPr/>
                </a:tc>
                <a:extLst>
                  <a:ext uri="{0D108BD9-81ED-4DB2-BD59-A6C34878D82A}">
                    <a16:rowId xmlns:a16="http://schemas.microsoft.com/office/drawing/2014/main" val="2934279640"/>
                  </a:ext>
                </a:extLst>
              </a:tr>
              <a:tr h="505677">
                <a:tc>
                  <a:txBody>
                    <a:bodyPr/>
                    <a:lstStyle/>
                    <a:p>
                      <a:r>
                        <a:rPr lang="vi-VN" sz="2400" dirty="0"/>
                        <a:t>Vùng IV</a:t>
                      </a:r>
                    </a:p>
                  </a:txBody>
                  <a:tcPr/>
                </a:tc>
                <a:tc>
                  <a:txBody>
                    <a:bodyPr/>
                    <a:lstStyle/>
                    <a:p>
                      <a:pPr algn="ctr"/>
                      <a:r>
                        <a:rPr lang="vi-VN" sz="2400" dirty="0"/>
                        <a:t>3.450.000</a:t>
                      </a:r>
                    </a:p>
                  </a:txBody>
                  <a:tcPr/>
                </a:tc>
                <a:tc>
                  <a:txBody>
                    <a:bodyPr/>
                    <a:lstStyle/>
                    <a:p>
                      <a:pPr algn="ctr"/>
                      <a:r>
                        <a:rPr lang="vi-VN" sz="2400" dirty="0"/>
                        <a:t>16.600</a:t>
                      </a:r>
                    </a:p>
                  </a:txBody>
                  <a:tcPr/>
                </a:tc>
                <a:extLst>
                  <a:ext uri="{0D108BD9-81ED-4DB2-BD59-A6C34878D82A}">
                    <a16:rowId xmlns:a16="http://schemas.microsoft.com/office/drawing/2014/main" val="4237244360"/>
                  </a:ext>
                </a:extLst>
              </a:tr>
            </a:tbl>
          </a:graphicData>
        </a:graphic>
      </p:graphicFrame>
      <p:sp>
        <p:nvSpPr>
          <p:cNvPr id="2" name="Tiêu đề 12">
            <a:extLst>
              <a:ext uri="{FF2B5EF4-FFF2-40B4-BE49-F238E27FC236}">
                <a16:creationId xmlns:a16="http://schemas.microsoft.com/office/drawing/2014/main" id="{BC9F7A77-9F94-C210-E195-D2C4CFFF6012}"/>
              </a:ext>
            </a:extLst>
          </p:cNvPr>
          <p:cNvSpPr txBox="1">
            <a:spLocks/>
          </p:cNvSpPr>
          <p:nvPr/>
        </p:nvSpPr>
        <p:spPr>
          <a:xfrm>
            <a:off x="1088718" y="187173"/>
            <a:ext cx="10503842" cy="1083613"/>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1:</a:t>
            </a:r>
            <a:r>
              <a:rPr lang="en-US" sz="32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Quy định mức lương tối thiểu đối với người lao động làm việc theo hợp đồng lao động (tt)</a:t>
            </a:r>
          </a:p>
        </p:txBody>
      </p:sp>
    </p:spTree>
    <p:extLst>
      <p:ext uri="{BB962C8B-B14F-4D97-AF65-F5344CB8AC3E}">
        <p14:creationId xmlns:p14="http://schemas.microsoft.com/office/powerpoint/2010/main" val="1107611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8" name="TextBox 7">
            <a:extLst>
              <a:ext uri="{FF2B5EF4-FFF2-40B4-BE49-F238E27FC236}">
                <a16:creationId xmlns:a16="http://schemas.microsoft.com/office/drawing/2014/main" id="{ED108A95-D632-2BFE-2D14-0561619F13FB}"/>
              </a:ext>
            </a:extLst>
          </p:cNvPr>
          <p:cNvSpPr txBox="1"/>
          <p:nvPr/>
        </p:nvSpPr>
        <p:spPr>
          <a:xfrm>
            <a:off x="1262340" y="1591716"/>
            <a:ext cx="10273724" cy="4216539"/>
          </a:xfrm>
          <a:prstGeom prst="rect">
            <a:avLst/>
          </a:prstGeom>
          <a:noFill/>
        </p:spPr>
        <p:txBody>
          <a:bodyPr wrap="square">
            <a:spAutoFit/>
          </a:bodyPr>
          <a:lstStyle/>
          <a:p>
            <a:pPr marL="339725" algn="just">
              <a:spcBef>
                <a:spcPts val="2400"/>
              </a:spcBef>
            </a:pPr>
            <a:r>
              <a:rPr lang="vi-VN" sz="3400" i="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 cứ:</a:t>
            </a:r>
            <a:r>
              <a:rPr lang="vi-VN" sz="3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Nghị Định 74/2024/NĐ-CP ngày 30/06/2024 của Chính phủ quy định về mức lương tối thiểu đối với người lao động làm việc theo hợp đồng lao động.</a:t>
            </a:r>
          </a:p>
          <a:p>
            <a:pPr marL="339725" algn="just">
              <a:spcBef>
                <a:spcPts val="2400"/>
              </a:spcBef>
            </a:pPr>
            <a:r>
              <a:rPr lang="vi-VN" sz="3400" u="sng" dirty="0">
                <a:solidFill>
                  <a:schemeClr val="accent1"/>
                </a:solidFill>
                <a:latin typeface="Times New Roman" panose="02020603050405020304" pitchFamily="18" charset="0"/>
                <a:cs typeface="Times New Roman" panose="02020603050405020304" pitchFamily="18" charset="0"/>
              </a:rPr>
              <a:t>Link đính kèm:</a:t>
            </a:r>
          </a:p>
          <a:p>
            <a:pPr marL="339725">
              <a:spcBef>
                <a:spcPts val="600"/>
              </a:spcBef>
            </a:pPr>
            <a:r>
              <a:rPr lang="vi-VN" sz="3400" u="sng" dirty="0">
                <a:solidFill>
                  <a:srgbClr val="FF9900"/>
                </a:solidFill>
                <a:latin typeface="Times New Roman" panose="02020603050405020304" pitchFamily="18" charset="0"/>
                <a:cs typeface="Times New Roman" panose="02020603050405020304" pitchFamily="18" charset="0"/>
                <a:hlinkClick r:id="rId3"/>
              </a:rPr>
              <a:t>https://drive.google.com/file/d/1eXAQlioJ6PdxgSwE_ho6CtsbvF47YwNy/view?usp=sharing</a:t>
            </a:r>
            <a:endParaRPr lang="vi-VN" sz="3400" u="sng" dirty="0">
              <a:solidFill>
                <a:srgbClr val="FF9900"/>
              </a:solidFill>
              <a:latin typeface="Times New Roman" panose="02020603050405020304" pitchFamily="18" charset="0"/>
              <a:cs typeface="Times New Roman" panose="02020603050405020304" pitchFamily="18" charset="0"/>
            </a:endParaRPr>
          </a:p>
          <a:p>
            <a:pPr marL="339725">
              <a:spcBef>
                <a:spcPts val="600"/>
              </a:spcBef>
            </a:pPr>
            <a:endParaRPr lang="vi-VN" sz="3400" u="sng" dirty="0">
              <a:solidFill>
                <a:srgbClr val="FF9900"/>
              </a:solidFill>
              <a:latin typeface="Times New Roman" panose="02020603050405020304" pitchFamily="18" charset="0"/>
              <a:cs typeface="Times New Roman" panose="02020603050405020304" pitchFamily="18" charset="0"/>
            </a:endParaRPr>
          </a:p>
        </p:txBody>
      </p:sp>
      <p:sp>
        <p:nvSpPr>
          <p:cNvPr id="2" name="Tiêu đề 12">
            <a:extLst>
              <a:ext uri="{FF2B5EF4-FFF2-40B4-BE49-F238E27FC236}">
                <a16:creationId xmlns:a16="http://schemas.microsoft.com/office/drawing/2014/main" id="{375EA6F8-D62E-E332-9531-69E9CE79206D}"/>
              </a:ext>
            </a:extLst>
          </p:cNvPr>
          <p:cNvSpPr txBox="1">
            <a:spLocks/>
          </p:cNvSpPr>
          <p:nvPr/>
        </p:nvSpPr>
        <p:spPr>
          <a:xfrm>
            <a:off x="1088718" y="198748"/>
            <a:ext cx="10503842" cy="1083613"/>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1:</a:t>
            </a:r>
            <a:r>
              <a:rPr lang="en-US" sz="3200" b="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Quy định mức lương tối thiểu đối với người lao động làm việc theo hợp đồng lao động (tt)</a:t>
            </a:r>
          </a:p>
        </p:txBody>
      </p:sp>
    </p:spTree>
    <p:extLst>
      <p:ext uri="{BB962C8B-B14F-4D97-AF65-F5344CB8AC3E}">
        <p14:creationId xmlns:p14="http://schemas.microsoft.com/office/powerpoint/2010/main" val="3680863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7" name="Tiêu đề 12">
            <a:extLst>
              <a:ext uri="{FF2B5EF4-FFF2-40B4-BE49-F238E27FC236}">
                <a16:creationId xmlns:a16="http://schemas.microsoft.com/office/drawing/2014/main" id="{B87C4B84-8C1C-64F9-CBB3-5190342691DC}"/>
              </a:ext>
            </a:extLst>
          </p:cNvPr>
          <p:cNvSpPr txBox="1">
            <a:spLocks/>
          </p:cNvSpPr>
          <p:nvPr/>
        </p:nvSpPr>
        <p:spPr>
          <a:xfrm>
            <a:off x="647412" y="355508"/>
            <a:ext cx="11341384" cy="1052874"/>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Ban hành quy định về việc trích nộp, quản lý và sử dụng quỹ bảo đảm an toàn hệ thống Quỹ TDND</a:t>
            </a:r>
          </a:p>
        </p:txBody>
      </p:sp>
      <p:sp>
        <p:nvSpPr>
          <p:cNvPr id="11" name="TextBox 10">
            <a:extLst>
              <a:ext uri="{FF2B5EF4-FFF2-40B4-BE49-F238E27FC236}">
                <a16:creationId xmlns:a16="http://schemas.microsoft.com/office/drawing/2014/main" id="{C6B65ED8-3B40-A97E-FD66-316C45E42B7F}"/>
              </a:ext>
            </a:extLst>
          </p:cNvPr>
          <p:cNvSpPr txBox="1"/>
          <p:nvPr/>
        </p:nvSpPr>
        <p:spPr>
          <a:xfrm>
            <a:off x="1284790" y="1707738"/>
            <a:ext cx="10270211" cy="2062103"/>
          </a:xfrm>
          <a:prstGeom prst="rect">
            <a:avLst/>
          </a:prstGeom>
          <a:noFill/>
        </p:spPr>
        <p:txBody>
          <a:bodyPr wrap="square">
            <a:spAutoFit/>
          </a:bodyPr>
          <a:lstStyle/>
          <a:p>
            <a:pPr algn="just">
              <a:spcBef>
                <a:spcPts val="1200"/>
              </a:spcBef>
            </a:pP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Ngày </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28</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tháng 06 năm 2024,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Ngân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Nam</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ban hành Thô</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tư</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27/2024/TT-NHNN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về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trích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nộp</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quản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lý</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quỹ</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bảo</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đảm</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an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toàn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hệ</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Quỹ</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TDND. Theo đó:</a:t>
            </a:r>
            <a:endParaRPr lang="vi-VN" sz="3200"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0237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7" name="Tiêu đề 12">
            <a:extLst>
              <a:ext uri="{FF2B5EF4-FFF2-40B4-BE49-F238E27FC236}">
                <a16:creationId xmlns:a16="http://schemas.microsoft.com/office/drawing/2014/main" id="{B87C4B84-8C1C-64F9-CBB3-5190342691DC}"/>
              </a:ext>
            </a:extLst>
          </p:cNvPr>
          <p:cNvSpPr txBox="1">
            <a:spLocks/>
          </p:cNvSpPr>
          <p:nvPr/>
        </p:nvSpPr>
        <p:spPr>
          <a:xfrm>
            <a:off x="670561" y="54566"/>
            <a:ext cx="11341384" cy="1052874"/>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Ban hành quy định về việc trích nộp, quản lý và sử dụng quỹ bảo đảm an toàn hệ thống Quỹ TDND (tt)</a:t>
            </a:r>
          </a:p>
        </p:txBody>
      </p:sp>
      <p:sp>
        <p:nvSpPr>
          <p:cNvPr id="11" name="TextBox 10">
            <a:extLst>
              <a:ext uri="{FF2B5EF4-FFF2-40B4-BE49-F238E27FC236}">
                <a16:creationId xmlns:a16="http://schemas.microsoft.com/office/drawing/2014/main" id="{C6B65ED8-3B40-A97E-FD66-316C45E42B7F}"/>
              </a:ext>
            </a:extLst>
          </p:cNvPr>
          <p:cNvSpPr txBox="1"/>
          <p:nvPr/>
        </p:nvSpPr>
        <p:spPr>
          <a:xfrm>
            <a:off x="1284790" y="1707738"/>
            <a:ext cx="10270211" cy="4678204"/>
          </a:xfrm>
          <a:prstGeom prst="rect">
            <a:avLst/>
          </a:prstGeom>
          <a:noFill/>
        </p:spPr>
        <p:txBody>
          <a:bodyPr wrap="square">
            <a:spAutoFit/>
          </a:bodyPr>
          <a:lstStyle/>
          <a:p>
            <a:pPr marL="457200" indent="-457200" algn="just">
              <a:spcBef>
                <a:spcPts val="1200"/>
              </a:spcBef>
              <a:buFont typeface="Wingdings" panose="05000000000000000000" pitchFamily="2" charset="2"/>
              <a:buChar char="v"/>
            </a:pPr>
            <a:r>
              <a:rPr lang="vi-VN" sz="3200" b="0" i="0" dirty="0">
                <a:solidFill>
                  <a:srgbClr val="000000"/>
                </a:solidFill>
                <a:effectLst/>
                <a:latin typeface="Times New Roman" panose="02020603050405020304" pitchFamily="18" charset="0"/>
                <a:cs typeface="Times New Roman" panose="02020603050405020304" pitchFamily="18" charset="0"/>
              </a:rPr>
              <a:t>Mức phí trích nộp hằng năm bằng 0,05% dư nợ cho vay bình quân năm liền kề trước kết thúc vào ngày 31/12, trong đó dư nợ cho vay bình quân năm được tính bằng tổng dư nợ cho vay (nhóm 1 và nhóm 2) tại thời điểm cuối mỗi tháng trong năm chia cho số tháng phải tính thực tế</a:t>
            </a:r>
            <a:r>
              <a:rPr lang="en-US" sz="3200" b="0" i="0" dirty="0">
                <a:solidFill>
                  <a:srgbClr val="000000"/>
                </a:solidFill>
                <a:effectLst/>
                <a:latin typeface="Times New Roman" panose="02020603050405020304" pitchFamily="18" charset="0"/>
                <a:cs typeface="Times New Roman" panose="02020603050405020304" pitchFamily="18" charset="0"/>
              </a:rPr>
              <a:t>.</a:t>
            </a:r>
            <a:r>
              <a:rPr lang="vi-VN" sz="3200" b="0" i="0" dirty="0">
                <a:solidFill>
                  <a:srgbClr val="000000"/>
                </a:solidFill>
                <a:effectLst/>
                <a:latin typeface="Times New Roman" panose="02020603050405020304" pitchFamily="18" charset="0"/>
                <a:cs typeface="Times New Roman" panose="02020603050405020304" pitchFamily="18" charset="0"/>
              </a:rPr>
              <a:t> </a:t>
            </a:r>
          </a:p>
          <a:p>
            <a:pPr marL="457200" indent="-457200" algn="just">
              <a:spcBef>
                <a:spcPts val="1200"/>
              </a:spcBef>
              <a:buFont typeface="Wingdings" panose="05000000000000000000" pitchFamily="2" charset="2"/>
              <a:buChar char="v"/>
            </a:pPr>
            <a:r>
              <a:rPr lang="vi-VN" sz="3200" b="0" i="0" dirty="0">
                <a:solidFill>
                  <a:srgbClr val="000000"/>
                </a:solidFill>
                <a:effectLst/>
                <a:latin typeface="Times New Roman" panose="02020603050405020304" pitchFamily="18" charset="0"/>
                <a:cs typeface="Times New Roman" panose="02020603050405020304" pitchFamily="18" charset="0"/>
              </a:rPr>
              <a:t>Việc trích nộp Quỹ bảo toàn của năm tài chính chỉ được thực hiện khi tổng nguồn vốn hoạt động của Quỹ bảo toàn trước khi trích nộp thấp hơn 1,5% tổng tài sản có của hệ thống quỹ </a:t>
            </a:r>
            <a:r>
              <a:rPr lang="vi-VN" sz="3200" dirty="0">
                <a:solidFill>
                  <a:srgbClr val="000000"/>
                </a:solidFill>
                <a:latin typeface="Times New Roman" panose="02020603050405020304" pitchFamily="18" charset="0"/>
                <a:cs typeface="Times New Roman" panose="02020603050405020304" pitchFamily="18" charset="0"/>
              </a:rPr>
              <a:t>TDND</a:t>
            </a:r>
            <a:r>
              <a:rPr lang="vi-VN" sz="3200" b="0" i="0" dirty="0">
                <a:solidFill>
                  <a:srgbClr val="000000"/>
                </a:solidFill>
                <a:effectLst/>
                <a:latin typeface="Times New Roman" panose="02020603050405020304" pitchFamily="18" charset="0"/>
                <a:cs typeface="Times New Roman" panose="02020603050405020304" pitchFamily="18" charset="0"/>
              </a:rPr>
              <a:t>. </a:t>
            </a:r>
          </a:p>
        </p:txBody>
      </p:sp>
      <p:sp>
        <p:nvSpPr>
          <p:cNvPr id="12" name="TextBox 11">
            <a:extLst>
              <a:ext uri="{FF2B5EF4-FFF2-40B4-BE49-F238E27FC236}">
                <a16:creationId xmlns:a16="http://schemas.microsoft.com/office/drawing/2014/main" id="{2C9964DF-C6BD-B6AC-7E94-E6B3EF80F191}"/>
              </a:ext>
            </a:extLst>
          </p:cNvPr>
          <p:cNvSpPr txBox="1"/>
          <p:nvPr/>
        </p:nvSpPr>
        <p:spPr>
          <a:xfrm>
            <a:off x="761716" y="1107440"/>
            <a:ext cx="5480004" cy="584775"/>
          </a:xfrm>
          <a:prstGeom prst="rect">
            <a:avLst/>
          </a:prstGeom>
          <a:noFill/>
        </p:spPr>
        <p:txBody>
          <a:bodyPr wrap="square" rtlCol="0">
            <a:spAutoFit/>
          </a:bodyPr>
          <a:lstStyle/>
          <a:p>
            <a:pPr marL="457200" indent="-457200">
              <a:buFont typeface="Wingdings" panose="05000000000000000000" pitchFamily="2" charset="2"/>
              <a:buChar char="Ø"/>
            </a:pPr>
            <a:r>
              <a:rPr lang="vi-VN" sz="3200" b="1" u="sng" dirty="0">
                <a:solidFill>
                  <a:srgbClr val="C00000"/>
                </a:solidFill>
                <a:latin typeface="Times New Roman" panose="02020603050405020304" pitchFamily="18" charset="0"/>
                <a:cs typeface="Times New Roman" panose="02020603050405020304" pitchFamily="18" charset="0"/>
              </a:rPr>
              <a:t>Về việc trích lập:</a:t>
            </a:r>
          </a:p>
        </p:txBody>
      </p:sp>
    </p:spTree>
    <p:extLst>
      <p:ext uri="{BB962C8B-B14F-4D97-AF65-F5344CB8AC3E}">
        <p14:creationId xmlns:p14="http://schemas.microsoft.com/office/powerpoint/2010/main" val="692669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CBAFECC-B192-A073-CB6D-9250420F63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29" y="6221151"/>
            <a:ext cx="1572434" cy="449676"/>
          </a:xfrm>
          <a:prstGeom prst="rect">
            <a:avLst/>
          </a:prstGeom>
        </p:spPr>
      </p:pic>
      <p:sp>
        <p:nvSpPr>
          <p:cNvPr id="6" name="Footer Placeholder 4">
            <a:extLst>
              <a:ext uri="{FF2B5EF4-FFF2-40B4-BE49-F238E27FC236}">
                <a16:creationId xmlns:a16="http://schemas.microsoft.com/office/drawing/2014/main" id="{9A9B37ED-D404-D68E-5DF7-F184013BD31F}"/>
              </a:ext>
            </a:extLst>
          </p:cNvPr>
          <p:cNvSpPr txBox="1">
            <a:spLocks/>
          </p:cNvSpPr>
          <p:nvPr/>
        </p:nvSpPr>
        <p:spPr>
          <a:xfrm>
            <a:off x="5111129" y="6313118"/>
            <a:ext cx="6297612" cy="449676"/>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a:solidFill>
                  <a:srgbClr val="0070C0"/>
                </a:solidFill>
              </a:rPr>
              <a:t>NEWS</a:t>
            </a:r>
            <a:r>
              <a:rPr lang="vi-VN" sz="1400">
                <a:solidFill>
                  <a:srgbClr val="0070C0"/>
                </a:solidFill>
              </a:rPr>
              <a:t>_</a:t>
            </a:r>
            <a:r>
              <a:rPr lang="vi-VN" sz="1400">
                <a:solidFill>
                  <a:srgbClr val="0070C0"/>
                </a:solidFill>
                <a:latin typeface="Century Gothic (Body)"/>
              </a:rPr>
              <a:t>June</a:t>
            </a:r>
            <a:r>
              <a:rPr lang="en-US" sz="1400">
                <a:solidFill>
                  <a:srgbClr val="0070C0"/>
                </a:solidFill>
              </a:rPr>
              <a:t>_2024 </a:t>
            </a:r>
          </a:p>
          <a:p>
            <a:pPr algn="r"/>
            <a:r>
              <a:rPr lang="vi-VN" sz="1400">
                <a:solidFill>
                  <a:srgbClr val="0070C0"/>
                </a:solidFill>
              </a:rPr>
              <a:t>	</a:t>
            </a:r>
            <a:r>
              <a:rPr lang="pl-PL" sz="1400">
                <a:solidFill>
                  <a:srgbClr val="0070C0"/>
                </a:solidFill>
              </a:rPr>
              <a:t>www.vtac.com.vn</a:t>
            </a:r>
            <a:endParaRPr lang="en-US" sz="1400" dirty="0">
              <a:solidFill>
                <a:srgbClr val="0070C0"/>
              </a:solidFill>
            </a:endParaRPr>
          </a:p>
        </p:txBody>
      </p:sp>
      <p:sp>
        <p:nvSpPr>
          <p:cNvPr id="8" name="Tiêu đề 12">
            <a:extLst>
              <a:ext uri="{FF2B5EF4-FFF2-40B4-BE49-F238E27FC236}">
                <a16:creationId xmlns:a16="http://schemas.microsoft.com/office/drawing/2014/main" id="{B50305EF-273A-8415-998E-C60A7F041389}"/>
              </a:ext>
            </a:extLst>
          </p:cNvPr>
          <p:cNvSpPr txBox="1">
            <a:spLocks/>
          </p:cNvSpPr>
          <p:nvPr/>
        </p:nvSpPr>
        <p:spPr>
          <a:xfrm>
            <a:off x="650241" y="140139"/>
            <a:ext cx="11199144" cy="1068901"/>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u="sng"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Nội</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dung </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a:t>
            </a:r>
            <a:r>
              <a:rPr lang="en-US"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vi-VN" sz="3200" b="1" u="sng"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vi-VN"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Ban hành quy định về việc trích nộp, quản lý và sử dụng quỹ bảo đảm an toàn hệ thống Quỹ TDND (tt)</a:t>
            </a:r>
          </a:p>
        </p:txBody>
      </p:sp>
      <p:sp>
        <p:nvSpPr>
          <p:cNvPr id="9" name="TextBox 8">
            <a:extLst>
              <a:ext uri="{FF2B5EF4-FFF2-40B4-BE49-F238E27FC236}">
                <a16:creationId xmlns:a16="http://schemas.microsoft.com/office/drawing/2014/main" id="{FA0A72AB-4BAD-F664-BF87-81A7B2A7F0E6}"/>
              </a:ext>
            </a:extLst>
          </p:cNvPr>
          <p:cNvSpPr txBox="1"/>
          <p:nvPr/>
        </p:nvSpPr>
        <p:spPr>
          <a:xfrm>
            <a:off x="1025124" y="1271691"/>
            <a:ext cx="5480004" cy="584775"/>
          </a:xfrm>
          <a:prstGeom prst="rect">
            <a:avLst/>
          </a:prstGeom>
          <a:noFill/>
        </p:spPr>
        <p:txBody>
          <a:bodyPr wrap="square" rtlCol="0">
            <a:spAutoFit/>
          </a:bodyPr>
          <a:lstStyle>
            <a:defPPr>
              <a:defRPr lang="en-US"/>
            </a:defPPr>
            <a:lvl1pPr marL="457200" indent="-457200">
              <a:buFont typeface="Wingdings" panose="05000000000000000000" pitchFamily="2" charset="2"/>
              <a:buChar char="Ø"/>
              <a:defRPr sz="3200">
                <a:solidFill>
                  <a:srgbClr val="C00000"/>
                </a:solidFill>
                <a:latin typeface="Times New Roman" panose="02020603050405020304" pitchFamily="18" charset="0"/>
                <a:cs typeface="Times New Roman" panose="02020603050405020304" pitchFamily="18" charset="0"/>
              </a:defRPr>
            </a:lvl1pPr>
          </a:lstStyle>
          <a:p>
            <a:r>
              <a:rPr lang="vi-VN" b="1" u="sng" dirty="0"/>
              <a:t>Về việc Trích lập:</a:t>
            </a:r>
          </a:p>
        </p:txBody>
      </p:sp>
      <p:sp>
        <p:nvSpPr>
          <p:cNvPr id="12" name="TextBox 11">
            <a:extLst>
              <a:ext uri="{FF2B5EF4-FFF2-40B4-BE49-F238E27FC236}">
                <a16:creationId xmlns:a16="http://schemas.microsoft.com/office/drawing/2014/main" id="{F1BB1035-609B-482F-6675-FAEB6D8D93E2}"/>
              </a:ext>
            </a:extLst>
          </p:cNvPr>
          <p:cNvSpPr txBox="1"/>
          <p:nvPr/>
        </p:nvSpPr>
        <p:spPr>
          <a:xfrm>
            <a:off x="1497344" y="3327836"/>
            <a:ext cx="9807225" cy="2190343"/>
          </a:xfrm>
          <a:prstGeom prst="rect">
            <a:avLst/>
          </a:prstGeom>
          <a:noFill/>
        </p:spPr>
        <p:txBody>
          <a:bodyPr wrap="square">
            <a:spAutoFit/>
          </a:bodyPr>
          <a:lstStyle/>
          <a:p>
            <a:pPr marL="285750" indent="-285750" algn="just">
              <a:spcBef>
                <a:spcPts val="1000"/>
              </a:spcBef>
              <a:buFont typeface="Wingdings" panose="05000000000000000000" pitchFamily="2" charset="2"/>
              <a:buChar char="v"/>
            </a:pPr>
            <a:r>
              <a:rPr lang="vi-VN" sz="3200" b="1" i="0" dirty="0">
                <a:solidFill>
                  <a:srgbClr val="000000"/>
                </a:solidFill>
                <a:effectLst/>
                <a:latin typeface="Times New Roman" panose="02020603050405020304" pitchFamily="18" charset="0"/>
                <a:cs typeface="Times New Roman" panose="02020603050405020304" pitchFamily="18" charset="0"/>
              </a:rPr>
              <a:t>Thời hạn trích nộp: </a:t>
            </a:r>
            <a:r>
              <a:rPr lang="vi-VN" sz="3200" i="0" dirty="0">
                <a:solidFill>
                  <a:srgbClr val="000000"/>
                </a:solidFill>
                <a:effectLst/>
                <a:latin typeface="Times New Roman" panose="02020603050405020304" pitchFamily="18" charset="0"/>
                <a:cs typeface="Times New Roman" panose="02020603050405020304" pitchFamily="18" charset="0"/>
              </a:rPr>
              <a:t>Một năm một lần trước ngày 31/01 của năm tiếp theo.</a:t>
            </a:r>
          </a:p>
          <a:p>
            <a:pPr marL="342900" indent="-342900" algn="just">
              <a:spcBef>
                <a:spcPts val="1000"/>
              </a:spcBef>
              <a:buFont typeface="Wingdings" panose="05000000000000000000" pitchFamily="2" charset="2"/>
              <a:buChar char="v"/>
            </a:pPr>
            <a:r>
              <a:rPr lang="vi-VN" sz="3200" b="0" i="0" dirty="0">
                <a:solidFill>
                  <a:srgbClr val="000000"/>
                </a:solidFill>
                <a:effectLst/>
                <a:latin typeface="Times New Roman" panose="02020603050405020304" pitchFamily="18" charset="0"/>
                <a:cs typeface="Times New Roman" panose="02020603050405020304" pitchFamily="18" charset="0"/>
              </a:rPr>
              <a:t>Chênh lệch thu từ lãi và chi phí trong hoạt động của Quỹ bảo toàn được sử dụng bổ sung Quỹ bảo toàn.</a:t>
            </a:r>
          </a:p>
        </p:txBody>
      </p:sp>
      <p:sp>
        <p:nvSpPr>
          <p:cNvPr id="3" name="TextBox 2">
            <a:extLst>
              <a:ext uri="{FF2B5EF4-FFF2-40B4-BE49-F238E27FC236}">
                <a16:creationId xmlns:a16="http://schemas.microsoft.com/office/drawing/2014/main" id="{955A4D7A-C961-3ACD-9026-43AD2CEEE1B3}"/>
              </a:ext>
            </a:extLst>
          </p:cNvPr>
          <p:cNvSpPr txBox="1"/>
          <p:nvPr/>
        </p:nvSpPr>
        <p:spPr>
          <a:xfrm>
            <a:off x="1474194" y="2052417"/>
            <a:ext cx="9807225" cy="1077218"/>
          </a:xfrm>
          <a:prstGeom prst="rect">
            <a:avLst/>
          </a:prstGeom>
          <a:noFill/>
        </p:spPr>
        <p:txBody>
          <a:bodyPr wrap="square">
            <a:spAutoFit/>
          </a:bodyPr>
          <a:lstStyle/>
          <a:p>
            <a:pPr marL="457200" indent="-457200" algn="just">
              <a:spcBef>
                <a:spcPts val="1200"/>
              </a:spcBef>
              <a:buFont typeface="Wingdings" panose="05000000000000000000" pitchFamily="2" charset="2"/>
              <a:buChar char="v"/>
            </a:pPr>
            <a:r>
              <a:rPr lang="vi-VN" sz="3200" b="0" i="0" dirty="0">
                <a:solidFill>
                  <a:srgbClr val="000000"/>
                </a:solidFill>
                <a:effectLst/>
                <a:latin typeface="Times New Roman" panose="02020603050405020304" pitchFamily="18" charset="0"/>
                <a:cs typeface="Times New Roman" panose="02020603050405020304" pitchFamily="18" charset="0"/>
              </a:rPr>
              <a:t>Số tiền trích nộp Quỹ bảo </a:t>
            </a:r>
            <a:r>
              <a:rPr lang="vi-VN" sz="3200" dirty="0">
                <a:solidFill>
                  <a:srgbClr val="000000"/>
                </a:solidFill>
                <a:latin typeface="Times New Roman" panose="02020603050405020304" pitchFamily="18" charset="0"/>
                <a:cs typeface="Times New Roman" panose="02020603050405020304" pitchFamily="18" charset="0"/>
              </a:rPr>
              <a:t>toàn</a:t>
            </a:r>
            <a:r>
              <a:rPr lang="vi-VN" sz="3200" b="0" i="0" dirty="0">
                <a:solidFill>
                  <a:srgbClr val="000000"/>
                </a:solidFill>
                <a:effectLst/>
                <a:latin typeface="Times New Roman" panose="02020603050405020304" pitchFamily="18" charset="0"/>
                <a:cs typeface="Times New Roman" panose="02020603050405020304" pitchFamily="18" charset="0"/>
              </a:rPr>
              <a:t> được hạch toán vào chi phí hoạt động của ngân hàng HTX, quỹ TDND.</a:t>
            </a:r>
          </a:p>
        </p:txBody>
      </p:sp>
    </p:spTree>
    <p:extLst>
      <p:ext uri="{BB962C8B-B14F-4D97-AF65-F5344CB8AC3E}">
        <p14:creationId xmlns:p14="http://schemas.microsoft.com/office/powerpoint/2010/main" val="4230922288"/>
      </p:ext>
    </p:extLst>
  </p:cSld>
  <p:clrMapOvr>
    <a:masterClrMapping/>
  </p:clrMapOvr>
</p:sld>
</file>

<file path=ppt/theme/theme1.xml><?xml version="1.0" encoding="utf-8"?>
<a:theme xmlns:a="http://schemas.openxmlformats.org/drawingml/2006/main" name="Wisp">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8923</TotalTime>
  <Words>3170</Words>
  <Application>Microsoft Office PowerPoint</Application>
  <PresentationFormat>Widescreen</PresentationFormat>
  <Paragraphs>184</Paragraphs>
  <Slides>29</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29</vt:i4>
      </vt:variant>
    </vt:vector>
  </HeadingPairs>
  <TitlesOfParts>
    <vt:vector size="38" baseType="lpstr">
      <vt:lpstr>Arial</vt:lpstr>
      <vt:lpstr>Calibri</vt:lpstr>
      <vt:lpstr>Century Gothic</vt:lpstr>
      <vt:lpstr>Century Gothic (Body)</vt:lpstr>
      <vt:lpstr>Courier New</vt:lpstr>
      <vt:lpstr>Times New Roman</vt:lpstr>
      <vt:lpstr>Wingdings</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http://acb.com.vn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Ngọc Hạnh</dc:creator>
  <cp:lastModifiedBy>Thu Thao</cp:lastModifiedBy>
  <cp:revision>1671</cp:revision>
  <cp:lastPrinted>2023-09-11T10:07:02Z</cp:lastPrinted>
  <dcterms:created xsi:type="dcterms:W3CDTF">2021-06-04T11:00:17Z</dcterms:created>
  <dcterms:modified xsi:type="dcterms:W3CDTF">2024-07-09T11:51:36Z</dcterms:modified>
</cp:coreProperties>
</file>